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7" r:id="rId2"/>
    <p:sldId id="266" r:id="rId3"/>
    <p:sldId id="259" r:id="rId4"/>
    <p:sldId id="260" r:id="rId5"/>
    <p:sldId id="261" r:id="rId6"/>
    <p:sldId id="262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6E6"/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21" autoAdjust="0"/>
    <p:restoredTop sz="94070" autoAdjust="0"/>
  </p:normalViewPr>
  <p:slideViewPr>
    <p:cSldViewPr snapToGrid="0">
      <p:cViewPr varScale="1">
        <p:scale>
          <a:sx n="74" d="100"/>
          <a:sy n="74" d="100"/>
        </p:scale>
        <p:origin x="173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궁서" panose="02030600000101010101" pitchFamily="18" charset="-127"/>
                <a:ea typeface="궁서" panose="02030600000101010101" pitchFamily="18" charset="-127"/>
                <a:cs typeface="+mn-cs"/>
              </a:defRPr>
            </a:pPr>
            <a:r>
              <a:rPr lang="ko-KR" altLang="en-US" sz="2400" b="1" dirty="0">
                <a:latin typeface="궁서" panose="02030600000101010101" pitchFamily="18" charset="-127"/>
                <a:ea typeface="궁서" panose="02030600000101010101" pitchFamily="18" charset="-127"/>
              </a:rPr>
              <a:t>연도별 도시재생 뉴딜사업 현황</a:t>
            </a:r>
            <a:endParaRPr lang="ko-KR" sz="2400" b="1" dirty="0">
              <a:latin typeface="궁서" panose="02030600000101010101" pitchFamily="18" charset="-127"/>
              <a:ea typeface="궁서" panose="02030600000101010101" pitchFamily="18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dir="5400000" algn="t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궁서" panose="02030600000101010101" pitchFamily="18" charset="-127"/>
              <a:ea typeface="궁서" panose="02030600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0.23388337481293689"/>
          <c:y val="0.14943552866492527"/>
          <c:w val="0.69615252942880468"/>
          <c:h val="0.601898892890370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사업 수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Sheet1!$B$1:$F$1</c:f>
              <c:strCache>
                <c:ptCount val="5"/>
                <c:pt idx="0">
                  <c:v>2020년</c:v>
                </c:pt>
                <c:pt idx="1">
                  <c:v>2021년</c:v>
                </c:pt>
                <c:pt idx="2">
                  <c:v>2022년</c:v>
                </c:pt>
                <c:pt idx="3">
                  <c:v>2023년</c:v>
                </c:pt>
                <c:pt idx="4">
                  <c:v>2024년</c:v>
                </c:pt>
              </c:strCache>
            </c:strRef>
          </c:cat>
          <c:val>
            <c:numRef>
              <c:f>Sheet1!$B$2:$F$2</c:f>
              <c:numCache>
                <c:formatCode>#,##0_ </c:formatCode>
                <c:ptCount val="5"/>
                <c:pt idx="0">
                  <c:v>30</c:v>
                </c:pt>
                <c:pt idx="1">
                  <c:v>35</c:v>
                </c:pt>
                <c:pt idx="2">
                  <c:v>38</c:v>
                </c:pt>
                <c:pt idx="3">
                  <c:v>40</c:v>
                </c:pt>
                <c:pt idx="4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2612160"/>
        <c:axId val="23259968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총예산(억 원)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7E5-4A13-840D-5B3697BA1C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2020년</c:v>
                </c:pt>
                <c:pt idx="1">
                  <c:v>2021년</c:v>
                </c:pt>
                <c:pt idx="2">
                  <c:v>2022년</c:v>
                </c:pt>
                <c:pt idx="3">
                  <c:v>2023년</c:v>
                </c:pt>
                <c:pt idx="4">
                  <c:v>2024년</c:v>
                </c:pt>
              </c:strCache>
            </c:strRef>
          </c:cat>
          <c:val>
            <c:numRef>
              <c:f>Sheet1!$B$3:$F$3</c:f>
              <c:numCache>
                <c:formatCode>#,##0_ </c:formatCode>
                <c:ptCount val="5"/>
                <c:pt idx="0">
                  <c:v>1200</c:v>
                </c:pt>
                <c:pt idx="1">
                  <c:v>1400</c:v>
                </c:pt>
                <c:pt idx="2">
                  <c:v>1600</c:v>
                </c:pt>
                <c:pt idx="3">
                  <c:v>1800</c:v>
                </c:pt>
                <c:pt idx="4">
                  <c:v>2100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8F5-481C-90ED-2FE3AEF8BD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1085407"/>
        <c:axId val="2121082047"/>
      </c:lineChart>
      <c:catAx>
        <c:axId val="23261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599680"/>
        <c:crosses val="autoZero"/>
        <c:auto val="1"/>
        <c:lblAlgn val="ctr"/>
        <c:lblOffset val="100"/>
        <c:noMultiLvlLbl val="0"/>
      </c:catAx>
      <c:valAx>
        <c:axId val="232599680"/>
        <c:scaling>
          <c:orientation val="minMax"/>
        </c:scaling>
        <c:delete val="0"/>
        <c:axPos val="l"/>
        <c:numFmt formatCode="#,##0_ 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32612160"/>
        <c:crosses val="autoZero"/>
        <c:crossBetween val="between"/>
        <c:majorUnit val="15"/>
      </c:valAx>
      <c:valAx>
        <c:axId val="2121082047"/>
        <c:scaling>
          <c:orientation val="minMax"/>
        </c:scaling>
        <c:delete val="0"/>
        <c:axPos val="r"/>
        <c:numFmt formatCode="#,##0_ 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21085407"/>
        <c:crosses val="max"/>
        <c:crossBetween val="between"/>
      </c:valAx>
      <c:catAx>
        <c:axId val="2121085407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21082047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7250E5-68A9-4219-8314-4E5DD40BFFA2}" type="doc">
      <dgm:prSet loTypeId="urn:microsoft.com/office/officeart/2005/8/layout/list1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CAB138ED-7135-4690-A0BE-B0F55B753738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주민협의체</a:t>
          </a:r>
        </a:p>
      </dgm:t>
    </dgm:pt>
    <dgm:pt modelId="{E6DA4BC5-4AEE-45D7-81E8-479164B41704}" type="parTrans" cxnId="{00DDB698-A91E-46B8-B324-FB55D51405A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6F4D6FF-77D0-42B6-B49A-48D806F1EDB4}" type="sibTrans" cxnId="{00DDB698-A91E-46B8-B324-FB55D51405A0}">
      <dgm:prSet custT="1"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5D06101-60C2-476A-BA05-B78932D7BBC7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추진위원회</a:t>
          </a:r>
        </a:p>
      </dgm:t>
    </dgm:pt>
    <dgm:pt modelId="{70BDC4CB-C29E-430A-BE1B-7BCF35EE5C96}" type="parTrans" cxnId="{D32CAE22-6316-4F1D-BF96-BF406D028BE5}">
      <dgm:prSet/>
      <dgm:spPr/>
      <dgm:t>
        <a:bodyPr/>
        <a:lstStyle/>
        <a:p>
          <a:pPr latinLnBrk="1"/>
          <a:endParaRPr lang="ko-KR" altLang="en-US"/>
        </a:p>
      </dgm:t>
    </dgm:pt>
    <dgm:pt modelId="{6F3F02F4-CE07-44AD-9833-AFEDEF4B2772}" type="sibTrans" cxnId="{D32CAE22-6316-4F1D-BF96-BF406D028BE5}">
      <dgm:prSet/>
      <dgm:spPr/>
      <dgm:t>
        <a:bodyPr/>
        <a:lstStyle/>
        <a:p>
          <a:pPr latinLnBrk="1"/>
          <a:endParaRPr lang="ko-KR" altLang="en-US"/>
        </a:p>
      </dgm:t>
    </dgm:pt>
    <dgm:pt modelId="{94CE0F2D-D88E-4ED9-963F-E25D0E27A56B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지원센터</a:t>
          </a:r>
        </a:p>
      </dgm:t>
    </dgm:pt>
    <dgm:pt modelId="{7799EB17-AEF4-4FBA-8D83-5D9C9B61D674}" type="parTrans" cxnId="{433B5DC3-B4C3-44CF-882C-816A3675A531}">
      <dgm:prSet/>
      <dgm:spPr/>
      <dgm:t>
        <a:bodyPr/>
        <a:lstStyle/>
        <a:p>
          <a:pPr latinLnBrk="1"/>
          <a:endParaRPr lang="ko-KR" altLang="en-US"/>
        </a:p>
      </dgm:t>
    </dgm:pt>
    <dgm:pt modelId="{A7E359D2-16DF-49E6-96F9-E1F2607A62B3}" type="sibTrans" cxnId="{433B5DC3-B4C3-44CF-882C-816A3675A531}">
      <dgm:prSet/>
      <dgm:spPr/>
      <dgm:t>
        <a:bodyPr/>
        <a:lstStyle/>
        <a:p>
          <a:pPr latinLnBrk="1"/>
          <a:endParaRPr lang="ko-KR" altLang="en-US"/>
        </a:p>
      </dgm:t>
    </dgm:pt>
    <dgm:pt modelId="{648825D2-4B12-4CA2-BD28-CA9594236AB8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행정협의회</a:t>
          </a:r>
        </a:p>
      </dgm:t>
    </dgm:pt>
    <dgm:pt modelId="{7E2CD8E2-2C7C-4733-B914-179EB785A311}" type="parTrans" cxnId="{6EBDBE3B-20CB-45F4-9329-F4533CCB5695}">
      <dgm:prSet/>
      <dgm:spPr/>
      <dgm:t>
        <a:bodyPr/>
        <a:lstStyle/>
        <a:p>
          <a:pPr latinLnBrk="1"/>
          <a:endParaRPr lang="ko-KR" altLang="en-US"/>
        </a:p>
      </dgm:t>
    </dgm:pt>
    <dgm:pt modelId="{1D4629AE-DBFF-4522-8B9F-770B0F2326E8}" type="sibTrans" cxnId="{6EBDBE3B-20CB-45F4-9329-F4533CCB5695}">
      <dgm:prSet/>
      <dgm:spPr/>
      <dgm:t>
        <a:bodyPr/>
        <a:lstStyle/>
        <a:p>
          <a:pPr latinLnBrk="1"/>
          <a:endParaRPr lang="ko-KR" altLang="en-US"/>
        </a:p>
      </dgm:t>
    </dgm:pt>
    <dgm:pt modelId="{A067C68E-659B-4065-BF41-711C1911F858}" type="pres">
      <dgm:prSet presAssocID="{F47250E5-68A9-4219-8314-4E5DD40BFFA2}" presName="linear" presStyleCnt="0">
        <dgm:presLayoutVars>
          <dgm:dir/>
          <dgm:animLvl val="lvl"/>
          <dgm:resizeHandles val="exact"/>
        </dgm:presLayoutVars>
      </dgm:prSet>
      <dgm:spPr/>
    </dgm:pt>
    <dgm:pt modelId="{36CBCDA1-017C-4EC9-821C-3667676FF985}" type="pres">
      <dgm:prSet presAssocID="{CAB138ED-7135-4690-A0BE-B0F55B753738}" presName="parentLin" presStyleCnt="0"/>
      <dgm:spPr/>
    </dgm:pt>
    <dgm:pt modelId="{3F930650-6686-4085-A357-23085DEC14FE}" type="pres">
      <dgm:prSet presAssocID="{CAB138ED-7135-4690-A0BE-B0F55B753738}" presName="parentLeftMargin" presStyleLbl="node1" presStyleIdx="0" presStyleCnt="4"/>
      <dgm:spPr/>
    </dgm:pt>
    <dgm:pt modelId="{BEEC0F28-8E2D-4A88-A7C4-78CF3E20DDA9}" type="pres">
      <dgm:prSet presAssocID="{CAB138ED-7135-4690-A0BE-B0F55B753738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1795EE3-4B0D-4F97-8CD9-B4CB8C956352}" type="pres">
      <dgm:prSet presAssocID="{CAB138ED-7135-4690-A0BE-B0F55B753738}" presName="negativeSpace" presStyleCnt="0"/>
      <dgm:spPr/>
    </dgm:pt>
    <dgm:pt modelId="{EB831A44-287B-49F6-99CA-3B1FCC3B4B0F}" type="pres">
      <dgm:prSet presAssocID="{CAB138ED-7135-4690-A0BE-B0F55B753738}" presName="childText" presStyleLbl="conFgAcc1" presStyleIdx="0" presStyleCnt="4">
        <dgm:presLayoutVars>
          <dgm:bulletEnabled val="1"/>
        </dgm:presLayoutVars>
      </dgm:prSet>
      <dgm:spPr/>
    </dgm:pt>
    <dgm:pt modelId="{00F7E3B2-F677-47C0-8125-46601D50CF74}" type="pres">
      <dgm:prSet presAssocID="{06F4D6FF-77D0-42B6-B49A-48D806F1EDB4}" presName="spaceBetweenRectangles" presStyleCnt="0"/>
      <dgm:spPr/>
    </dgm:pt>
    <dgm:pt modelId="{24D137B0-2507-480D-BA85-8E753C0F1FA2}" type="pres">
      <dgm:prSet presAssocID="{05D06101-60C2-476A-BA05-B78932D7BBC7}" presName="parentLin" presStyleCnt="0"/>
      <dgm:spPr/>
    </dgm:pt>
    <dgm:pt modelId="{52CD40B8-3991-4EFA-9952-3EFD8340F6BE}" type="pres">
      <dgm:prSet presAssocID="{05D06101-60C2-476A-BA05-B78932D7BBC7}" presName="parentLeftMargin" presStyleLbl="node1" presStyleIdx="0" presStyleCnt="4"/>
      <dgm:spPr/>
    </dgm:pt>
    <dgm:pt modelId="{638EBBC4-E860-467E-8358-5E5D5F73F90B}" type="pres">
      <dgm:prSet presAssocID="{05D06101-60C2-476A-BA05-B78932D7BBC7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17C01A44-4F39-49D7-B1A4-3D1D353DB396}" type="pres">
      <dgm:prSet presAssocID="{05D06101-60C2-476A-BA05-B78932D7BBC7}" presName="negativeSpace" presStyleCnt="0"/>
      <dgm:spPr/>
    </dgm:pt>
    <dgm:pt modelId="{FF2D5F41-32B2-4BEE-876A-707261B3E5FF}" type="pres">
      <dgm:prSet presAssocID="{05D06101-60C2-476A-BA05-B78932D7BBC7}" presName="childText" presStyleLbl="conFgAcc1" presStyleIdx="1" presStyleCnt="4">
        <dgm:presLayoutVars>
          <dgm:bulletEnabled val="1"/>
        </dgm:presLayoutVars>
      </dgm:prSet>
      <dgm:spPr/>
    </dgm:pt>
    <dgm:pt modelId="{965A2540-4695-4992-A9CA-1D88E5A7641B}" type="pres">
      <dgm:prSet presAssocID="{6F3F02F4-CE07-44AD-9833-AFEDEF4B2772}" presName="spaceBetweenRectangles" presStyleCnt="0"/>
      <dgm:spPr/>
    </dgm:pt>
    <dgm:pt modelId="{8EA046F2-F608-414C-A3C1-6E15590EB3E3}" type="pres">
      <dgm:prSet presAssocID="{94CE0F2D-D88E-4ED9-963F-E25D0E27A56B}" presName="parentLin" presStyleCnt="0"/>
      <dgm:spPr/>
    </dgm:pt>
    <dgm:pt modelId="{64D7E2FF-1A12-49B8-A975-224160A4D81B}" type="pres">
      <dgm:prSet presAssocID="{94CE0F2D-D88E-4ED9-963F-E25D0E27A56B}" presName="parentLeftMargin" presStyleLbl="node1" presStyleIdx="1" presStyleCnt="4"/>
      <dgm:spPr/>
    </dgm:pt>
    <dgm:pt modelId="{C4E528D8-5D8B-45D3-AC22-E963C088E452}" type="pres">
      <dgm:prSet presAssocID="{94CE0F2D-D88E-4ED9-963F-E25D0E27A56B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CE128C48-62C4-4432-ADDC-1FA2A60F0E99}" type="pres">
      <dgm:prSet presAssocID="{94CE0F2D-D88E-4ED9-963F-E25D0E27A56B}" presName="negativeSpace" presStyleCnt="0"/>
      <dgm:spPr/>
    </dgm:pt>
    <dgm:pt modelId="{4266461A-CB7B-4AFA-910E-5880A9E3B2E2}" type="pres">
      <dgm:prSet presAssocID="{94CE0F2D-D88E-4ED9-963F-E25D0E27A56B}" presName="childText" presStyleLbl="conFgAcc1" presStyleIdx="2" presStyleCnt="4">
        <dgm:presLayoutVars>
          <dgm:bulletEnabled val="1"/>
        </dgm:presLayoutVars>
      </dgm:prSet>
      <dgm:spPr/>
    </dgm:pt>
    <dgm:pt modelId="{7E2F20A2-EB87-4E21-A364-836D0AC4CA48}" type="pres">
      <dgm:prSet presAssocID="{A7E359D2-16DF-49E6-96F9-E1F2607A62B3}" presName="spaceBetweenRectangles" presStyleCnt="0"/>
      <dgm:spPr/>
    </dgm:pt>
    <dgm:pt modelId="{3F982ED6-4BE5-49DA-ADB8-3B9641689148}" type="pres">
      <dgm:prSet presAssocID="{648825D2-4B12-4CA2-BD28-CA9594236AB8}" presName="parentLin" presStyleCnt="0"/>
      <dgm:spPr/>
    </dgm:pt>
    <dgm:pt modelId="{AC8F1248-6FC7-4765-AEA0-02EE7E29A546}" type="pres">
      <dgm:prSet presAssocID="{648825D2-4B12-4CA2-BD28-CA9594236AB8}" presName="parentLeftMargin" presStyleLbl="node1" presStyleIdx="2" presStyleCnt="4"/>
      <dgm:spPr/>
    </dgm:pt>
    <dgm:pt modelId="{080C7119-6035-479A-8584-D7631E76C946}" type="pres">
      <dgm:prSet presAssocID="{648825D2-4B12-4CA2-BD28-CA9594236AB8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DA0B6694-C4DB-4325-9FCF-1ECCEE82B755}" type="pres">
      <dgm:prSet presAssocID="{648825D2-4B12-4CA2-BD28-CA9594236AB8}" presName="negativeSpace" presStyleCnt="0"/>
      <dgm:spPr/>
    </dgm:pt>
    <dgm:pt modelId="{E0161F30-4B61-4277-9ABC-A9E74925C8EB}" type="pres">
      <dgm:prSet presAssocID="{648825D2-4B12-4CA2-BD28-CA9594236AB8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D32CAE22-6316-4F1D-BF96-BF406D028BE5}" srcId="{F47250E5-68A9-4219-8314-4E5DD40BFFA2}" destId="{05D06101-60C2-476A-BA05-B78932D7BBC7}" srcOrd="1" destOrd="0" parTransId="{70BDC4CB-C29E-430A-BE1B-7BCF35EE5C96}" sibTransId="{6F3F02F4-CE07-44AD-9833-AFEDEF4B2772}"/>
    <dgm:cxn modelId="{B350FF27-CB36-4379-91D9-0EB660034E42}" type="presOf" srcId="{94CE0F2D-D88E-4ED9-963F-E25D0E27A56B}" destId="{64D7E2FF-1A12-49B8-A975-224160A4D81B}" srcOrd="0" destOrd="0" presId="urn:microsoft.com/office/officeart/2005/8/layout/list1"/>
    <dgm:cxn modelId="{4F438429-5254-4541-AADD-6A26B0F8B73F}" type="presOf" srcId="{648825D2-4B12-4CA2-BD28-CA9594236AB8}" destId="{080C7119-6035-479A-8584-D7631E76C946}" srcOrd="1" destOrd="0" presId="urn:microsoft.com/office/officeart/2005/8/layout/list1"/>
    <dgm:cxn modelId="{6EBDBE3B-20CB-45F4-9329-F4533CCB5695}" srcId="{F47250E5-68A9-4219-8314-4E5DD40BFFA2}" destId="{648825D2-4B12-4CA2-BD28-CA9594236AB8}" srcOrd="3" destOrd="0" parTransId="{7E2CD8E2-2C7C-4733-B914-179EB785A311}" sibTransId="{1D4629AE-DBFF-4522-8B9F-770B0F2326E8}"/>
    <dgm:cxn modelId="{95953E3F-B461-4786-808C-87837D54B3A7}" type="presOf" srcId="{94CE0F2D-D88E-4ED9-963F-E25D0E27A56B}" destId="{C4E528D8-5D8B-45D3-AC22-E963C088E452}" srcOrd="1" destOrd="0" presId="urn:microsoft.com/office/officeart/2005/8/layout/list1"/>
    <dgm:cxn modelId="{8C019955-CAEF-41B0-90C5-2DAD3A8E755E}" type="presOf" srcId="{F47250E5-68A9-4219-8314-4E5DD40BFFA2}" destId="{A067C68E-659B-4065-BF41-711C1911F858}" srcOrd="0" destOrd="0" presId="urn:microsoft.com/office/officeart/2005/8/layout/list1"/>
    <dgm:cxn modelId="{402AFB83-793D-4AE0-8655-CE7F014BDC8B}" type="presOf" srcId="{CAB138ED-7135-4690-A0BE-B0F55B753738}" destId="{3F930650-6686-4085-A357-23085DEC14FE}" srcOrd="0" destOrd="0" presId="urn:microsoft.com/office/officeart/2005/8/layout/list1"/>
    <dgm:cxn modelId="{00DDB698-A91E-46B8-B324-FB55D51405A0}" srcId="{F47250E5-68A9-4219-8314-4E5DD40BFFA2}" destId="{CAB138ED-7135-4690-A0BE-B0F55B753738}" srcOrd="0" destOrd="0" parTransId="{E6DA4BC5-4AEE-45D7-81E8-479164B41704}" sibTransId="{06F4D6FF-77D0-42B6-B49A-48D806F1EDB4}"/>
    <dgm:cxn modelId="{7FA02CA4-F258-4FFE-B369-39D84DF2C722}" type="presOf" srcId="{648825D2-4B12-4CA2-BD28-CA9594236AB8}" destId="{AC8F1248-6FC7-4765-AEA0-02EE7E29A546}" srcOrd="0" destOrd="0" presId="urn:microsoft.com/office/officeart/2005/8/layout/list1"/>
    <dgm:cxn modelId="{637D9AAA-0D6D-4234-A64F-A2F744395503}" type="presOf" srcId="{05D06101-60C2-476A-BA05-B78932D7BBC7}" destId="{52CD40B8-3991-4EFA-9952-3EFD8340F6BE}" srcOrd="0" destOrd="0" presId="urn:microsoft.com/office/officeart/2005/8/layout/list1"/>
    <dgm:cxn modelId="{433B5DC3-B4C3-44CF-882C-816A3675A531}" srcId="{F47250E5-68A9-4219-8314-4E5DD40BFFA2}" destId="{94CE0F2D-D88E-4ED9-963F-E25D0E27A56B}" srcOrd="2" destOrd="0" parTransId="{7799EB17-AEF4-4FBA-8D83-5D9C9B61D674}" sibTransId="{A7E359D2-16DF-49E6-96F9-E1F2607A62B3}"/>
    <dgm:cxn modelId="{1832CCDC-4E08-4FD0-8AA8-85A6792455DE}" type="presOf" srcId="{CAB138ED-7135-4690-A0BE-B0F55B753738}" destId="{BEEC0F28-8E2D-4A88-A7C4-78CF3E20DDA9}" srcOrd="1" destOrd="0" presId="urn:microsoft.com/office/officeart/2005/8/layout/list1"/>
    <dgm:cxn modelId="{6E20E1F5-048D-4C51-86BA-88A104827FA6}" type="presOf" srcId="{05D06101-60C2-476A-BA05-B78932D7BBC7}" destId="{638EBBC4-E860-467E-8358-5E5D5F73F90B}" srcOrd="1" destOrd="0" presId="urn:microsoft.com/office/officeart/2005/8/layout/list1"/>
    <dgm:cxn modelId="{B519274A-4DBD-4DF1-B725-41C7542B6BAA}" type="presParOf" srcId="{A067C68E-659B-4065-BF41-711C1911F858}" destId="{36CBCDA1-017C-4EC9-821C-3667676FF985}" srcOrd="0" destOrd="0" presId="urn:microsoft.com/office/officeart/2005/8/layout/list1"/>
    <dgm:cxn modelId="{B018D2A7-024A-418C-A8B4-FF424FBBCC30}" type="presParOf" srcId="{36CBCDA1-017C-4EC9-821C-3667676FF985}" destId="{3F930650-6686-4085-A357-23085DEC14FE}" srcOrd="0" destOrd="0" presId="urn:microsoft.com/office/officeart/2005/8/layout/list1"/>
    <dgm:cxn modelId="{FFE3C08C-F1BB-4A92-B1E2-2133CFF11755}" type="presParOf" srcId="{36CBCDA1-017C-4EC9-821C-3667676FF985}" destId="{BEEC0F28-8E2D-4A88-A7C4-78CF3E20DDA9}" srcOrd="1" destOrd="0" presId="urn:microsoft.com/office/officeart/2005/8/layout/list1"/>
    <dgm:cxn modelId="{4D8D51D6-DF80-41B5-B46F-A35F0628EABE}" type="presParOf" srcId="{A067C68E-659B-4065-BF41-711C1911F858}" destId="{51795EE3-4B0D-4F97-8CD9-B4CB8C956352}" srcOrd="1" destOrd="0" presId="urn:microsoft.com/office/officeart/2005/8/layout/list1"/>
    <dgm:cxn modelId="{83EF6169-E80B-4022-8613-EE5207F3C9B2}" type="presParOf" srcId="{A067C68E-659B-4065-BF41-711C1911F858}" destId="{EB831A44-287B-49F6-99CA-3B1FCC3B4B0F}" srcOrd="2" destOrd="0" presId="urn:microsoft.com/office/officeart/2005/8/layout/list1"/>
    <dgm:cxn modelId="{A6C7F37A-D86F-4E4E-ACA3-D8774E74708A}" type="presParOf" srcId="{A067C68E-659B-4065-BF41-711C1911F858}" destId="{00F7E3B2-F677-47C0-8125-46601D50CF74}" srcOrd="3" destOrd="0" presId="urn:microsoft.com/office/officeart/2005/8/layout/list1"/>
    <dgm:cxn modelId="{BC1C9E6D-FCFC-4C63-AF88-79B2E01D9563}" type="presParOf" srcId="{A067C68E-659B-4065-BF41-711C1911F858}" destId="{24D137B0-2507-480D-BA85-8E753C0F1FA2}" srcOrd="4" destOrd="0" presId="urn:microsoft.com/office/officeart/2005/8/layout/list1"/>
    <dgm:cxn modelId="{F863521E-7106-4533-B192-7C16AA3402B6}" type="presParOf" srcId="{24D137B0-2507-480D-BA85-8E753C0F1FA2}" destId="{52CD40B8-3991-4EFA-9952-3EFD8340F6BE}" srcOrd="0" destOrd="0" presId="urn:microsoft.com/office/officeart/2005/8/layout/list1"/>
    <dgm:cxn modelId="{FB1C4597-1B01-4EEF-81FB-91888B4901B8}" type="presParOf" srcId="{24D137B0-2507-480D-BA85-8E753C0F1FA2}" destId="{638EBBC4-E860-467E-8358-5E5D5F73F90B}" srcOrd="1" destOrd="0" presId="urn:microsoft.com/office/officeart/2005/8/layout/list1"/>
    <dgm:cxn modelId="{15BD691B-1414-425B-8F95-4DDA7288343F}" type="presParOf" srcId="{A067C68E-659B-4065-BF41-711C1911F858}" destId="{17C01A44-4F39-49D7-B1A4-3D1D353DB396}" srcOrd="5" destOrd="0" presId="urn:microsoft.com/office/officeart/2005/8/layout/list1"/>
    <dgm:cxn modelId="{83809D80-9230-4E3F-9882-4F864E0C061C}" type="presParOf" srcId="{A067C68E-659B-4065-BF41-711C1911F858}" destId="{FF2D5F41-32B2-4BEE-876A-707261B3E5FF}" srcOrd="6" destOrd="0" presId="urn:microsoft.com/office/officeart/2005/8/layout/list1"/>
    <dgm:cxn modelId="{DC098482-C056-48AD-A8F3-82FADFB6F212}" type="presParOf" srcId="{A067C68E-659B-4065-BF41-711C1911F858}" destId="{965A2540-4695-4992-A9CA-1D88E5A7641B}" srcOrd="7" destOrd="0" presId="urn:microsoft.com/office/officeart/2005/8/layout/list1"/>
    <dgm:cxn modelId="{A5A1C813-09F5-4D42-9AC3-61140A44A906}" type="presParOf" srcId="{A067C68E-659B-4065-BF41-711C1911F858}" destId="{8EA046F2-F608-414C-A3C1-6E15590EB3E3}" srcOrd="8" destOrd="0" presId="urn:microsoft.com/office/officeart/2005/8/layout/list1"/>
    <dgm:cxn modelId="{391672BE-06E0-40C7-B086-3CCA72165471}" type="presParOf" srcId="{8EA046F2-F608-414C-A3C1-6E15590EB3E3}" destId="{64D7E2FF-1A12-49B8-A975-224160A4D81B}" srcOrd="0" destOrd="0" presId="urn:microsoft.com/office/officeart/2005/8/layout/list1"/>
    <dgm:cxn modelId="{D5887E5F-C02A-42C0-B160-37FDE30968DF}" type="presParOf" srcId="{8EA046F2-F608-414C-A3C1-6E15590EB3E3}" destId="{C4E528D8-5D8B-45D3-AC22-E963C088E452}" srcOrd="1" destOrd="0" presId="urn:microsoft.com/office/officeart/2005/8/layout/list1"/>
    <dgm:cxn modelId="{F7283C6D-A39D-4864-ABBF-1965FD841226}" type="presParOf" srcId="{A067C68E-659B-4065-BF41-711C1911F858}" destId="{CE128C48-62C4-4432-ADDC-1FA2A60F0E99}" srcOrd="9" destOrd="0" presId="urn:microsoft.com/office/officeart/2005/8/layout/list1"/>
    <dgm:cxn modelId="{90F8A269-055B-4C81-8292-D311C4FFD775}" type="presParOf" srcId="{A067C68E-659B-4065-BF41-711C1911F858}" destId="{4266461A-CB7B-4AFA-910E-5880A9E3B2E2}" srcOrd="10" destOrd="0" presId="urn:microsoft.com/office/officeart/2005/8/layout/list1"/>
    <dgm:cxn modelId="{90475A93-56A6-4653-A99D-696B89C94DD6}" type="presParOf" srcId="{A067C68E-659B-4065-BF41-711C1911F858}" destId="{7E2F20A2-EB87-4E21-A364-836D0AC4CA48}" srcOrd="11" destOrd="0" presId="urn:microsoft.com/office/officeart/2005/8/layout/list1"/>
    <dgm:cxn modelId="{602166C7-FDB6-478E-BFFD-DD92031471D6}" type="presParOf" srcId="{A067C68E-659B-4065-BF41-711C1911F858}" destId="{3F982ED6-4BE5-49DA-ADB8-3B9641689148}" srcOrd="12" destOrd="0" presId="urn:microsoft.com/office/officeart/2005/8/layout/list1"/>
    <dgm:cxn modelId="{B05B8F36-1147-4051-81A1-24D917701945}" type="presParOf" srcId="{3F982ED6-4BE5-49DA-ADB8-3B9641689148}" destId="{AC8F1248-6FC7-4765-AEA0-02EE7E29A546}" srcOrd="0" destOrd="0" presId="urn:microsoft.com/office/officeart/2005/8/layout/list1"/>
    <dgm:cxn modelId="{99F7A8AF-89B8-4E7D-8097-E6D95C1FEA6D}" type="presParOf" srcId="{3F982ED6-4BE5-49DA-ADB8-3B9641689148}" destId="{080C7119-6035-479A-8584-D7631E76C946}" srcOrd="1" destOrd="0" presId="urn:microsoft.com/office/officeart/2005/8/layout/list1"/>
    <dgm:cxn modelId="{47E39C67-4492-465C-A767-5FE7767A35C8}" type="presParOf" srcId="{A067C68E-659B-4065-BF41-711C1911F858}" destId="{DA0B6694-C4DB-4325-9FCF-1ECCEE82B755}" srcOrd="13" destOrd="0" presId="urn:microsoft.com/office/officeart/2005/8/layout/list1"/>
    <dgm:cxn modelId="{FE0C083C-A6FA-49B9-9F85-C4A2F4038A55}" type="presParOf" srcId="{A067C68E-659B-4065-BF41-711C1911F858}" destId="{E0161F30-4B61-4277-9ABC-A9E74925C8EB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FEB251-E572-4BCF-AD70-5FFD23D1C648}" type="doc">
      <dgm:prSet loTypeId="urn:microsoft.com/office/officeart/2005/8/layout/equation1" loCatId="relationship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3078F81A-5B7F-4827-9D91-1D4E7FF5DEF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주민</a:t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참여</a:t>
          </a:r>
        </a:p>
      </dgm:t>
    </dgm:pt>
    <dgm:pt modelId="{5368FD96-B61D-4D9D-9FB9-C5B570DF676C}" type="parTrans" cxnId="{28819DD3-E65D-4EBE-B16E-E0365AE6775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B3F1B34-215D-4614-84DD-70CEBA0630FE}" type="sibTrans" cxnId="{28819DD3-E65D-4EBE-B16E-E0365AE67755}">
      <dgm:prSet custT="1"/>
      <dgm:spPr/>
      <dgm:t>
        <a:bodyPr/>
        <a:lstStyle/>
        <a:p>
          <a:pPr latinLnBrk="1"/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7369684-3EBE-407F-B326-E8EA60DCB80C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지역</a:t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특화</a:t>
          </a:r>
        </a:p>
      </dgm:t>
    </dgm:pt>
    <dgm:pt modelId="{C8CA7B49-DA8B-433D-9D8F-0A77D8E22E26}" type="parTrans" cxnId="{E9472116-D71E-4E07-8963-0CDC49D9F09E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DCF480A-A7CA-4079-982E-4DA2B32C83C3}" type="sibTrans" cxnId="{E9472116-D71E-4E07-8963-0CDC49D9F09E}">
      <dgm:prSet custT="1"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EE349A94-6186-423C-B498-06D401FB0CB5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부서</a:t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민관</a:t>
          </a:r>
        </a:p>
      </dgm:t>
    </dgm:pt>
    <dgm:pt modelId="{30937CB0-B0C3-4681-91A2-8577E365CF58}" type="parTrans" cxnId="{031048DF-7272-4E9C-97E0-51D88A04E468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F629670-08A6-46F6-9337-93CD9FB06771}" type="sibTrans" cxnId="{031048DF-7272-4E9C-97E0-51D88A04E468}">
      <dgm:prSet custT="1"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ECEF49A-80A2-4BDE-9D95-3453EFC5D84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도시</a:t>
          </a:r>
          <a:br>
            <a:rPr lang="en-US" altLang="ko-KR" sz="18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재생</a:t>
          </a:r>
        </a:p>
      </dgm:t>
    </dgm:pt>
    <dgm:pt modelId="{C39A0517-BD16-439E-8BF6-CE08DBB06BB1}" type="parTrans" cxnId="{B05CFC2A-7577-40F8-AD74-F86B01D8C51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1BDFA59-DBC6-4026-9876-DB143D6FA1D0}" type="sibTrans" cxnId="{B05CFC2A-7577-40F8-AD74-F86B01D8C51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CD0D6C3-B7AC-4A5A-9ACF-D413CCB3BEBF}" type="pres">
      <dgm:prSet presAssocID="{03FEB251-E572-4BCF-AD70-5FFD23D1C648}" presName="linearFlow" presStyleCnt="0">
        <dgm:presLayoutVars>
          <dgm:dir/>
          <dgm:resizeHandles val="exact"/>
        </dgm:presLayoutVars>
      </dgm:prSet>
      <dgm:spPr/>
    </dgm:pt>
    <dgm:pt modelId="{83FA8946-F731-45D8-990D-A050C8C0F19A}" type="pres">
      <dgm:prSet presAssocID="{3078F81A-5B7F-4827-9D91-1D4E7FF5DEF7}" presName="node" presStyleLbl="node1" presStyleIdx="0" presStyleCnt="4">
        <dgm:presLayoutVars>
          <dgm:bulletEnabled val="1"/>
        </dgm:presLayoutVars>
      </dgm:prSet>
      <dgm:spPr/>
    </dgm:pt>
    <dgm:pt modelId="{4BA0599B-64C2-44F1-8EAB-1412FBF57B2C}" type="pres">
      <dgm:prSet presAssocID="{8B3F1B34-215D-4614-84DD-70CEBA0630FE}" presName="spacerL" presStyleCnt="0"/>
      <dgm:spPr/>
    </dgm:pt>
    <dgm:pt modelId="{A88EDFA2-1080-4CF2-87F3-1309B65F64D2}" type="pres">
      <dgm:prSet presAssocID="{8B3F1B34-215D-4614-84DD-70CEBA0630FE}" presName="sibTrans" presStyleLbl="sibTrans2D1" presStyleIdx="0" presStyleCnt="3"/>
      <dgm:spPr/>
    </dgm:pt>
    <dgm:pt modelId="{289BEF84-FD33-416C-9C68-9FDDFBB1097E}" type="pres">
      <dgm:prSet presAssocID="{8B3F1B34-215D-4614-84DD-70CEBA0630FE}" presName="spacerR" presStyleCnt="0"/>
      <dgm:spPr/>
    </dgm:pt>
    <dgm:pt modelId="{4A4952C3-D264-4C1A-868F-6419541BBCB1}" type="pres">
      <dgm:prSet presAssocID="{87369684-3EBE-407F-B326-E8EA60DCB80C}" presName="node" presStyleLbl="node1" presStyleIdx="1" presStyleCnt="4">
        <dgm:presLayoutVars>
          <dgm:bulletEnabled val="1"/>
        </dgm:presLayoutVars>
      </dgm:prSet>
      <dgm:spPr/>
    </dgm:pt>
    <dgm:pt modelId="{9C964523-DFF3-41AC-B7F3-F6A3FF7F2201}" type="pres">
      <dgm:prSet presAssocID="{8DCF480A-A7CA-4079-982E-4DA2B32C83C3}" presName="spacerL" presStyleCnt="0"/>
      <dgm:spPr/>
    </dgm:pt>
    <dgm:pt modelId="{F6DF1BA2-5E71-4A24-9C3A-D1716F8A2F64}" type="pres">
      <dgm:prSet presAssocID="{8DCF480A-A7CA-4079-982E-4DA2B32C83C3}" presName="sibTrans" presStyleLbl="sibTrans2D1" presStyleIdx="1" presStyleCnt="3"/>
      <dgm:spPr/>
    </dgm:pt>
    <dgm:pt modelId="{242960A4-9BDF-47BB-BD9C-472D0133AE14}" type="pres">
      <dgm:prSet presAssocID="{8DCF480A-A7CA-4079-982E-4DA2B32C83C3}" presName="spacerR" presStyleCnt="0"/>
      <dgm:spPr/>
    </dgm:pt>
    <dgm:pt modelId="{F5E9B2DF-FB8B-46ED-B946-81623080F1E0}" type="pres">
      <dgm:prSet presAssocID="{EE349A94-6186-423C-B498-06D401FB0CB5}" presName="node" presStyleLbl="node1" presStyleIdx="2" presStyleCnt="4">
        <dgm:presLayoutVars>
          <dgm:bulletEnabled val="1"/>
        </dgm:presLayoutVars>
      </dgm:prSet>
      <dgm:spPr/>
    </dgm:pt>
    <dgm:pt modelId="{9DECA460-57D6-4515-ADFE-C4EE3E8406E6}" type="pres">
      <dgm:prSet presAssocID="{CF629670-08A6-46F6-9337-93CD9FB06771}" presName="spacerL" presStyleCnt="0"/>
      <dgm:spPr/>
    </dgm:pt>
    <dgm:pt modelId="{2A68B78A-52A7-4F55-90F0-30267FF91862}" type="pres">
      <dgm:prSet presAssocID="{CF629670-08A6-46F6-9337-93CD9FB06771}" presName="sibTrans" presStyleLbl="sibTrans2D1" presStyleIdx="2" presStyleCnt="3"/>
      <dgm:spPr/>
    </dgm:pt>
    <dgm:pt modelId="{7977485B-80CC-4517-995D-296AB2B66E5B}" type="pres">
      <dgm:prSet presAssocID="{CF629670-08A6-46F6-9337-93CD9FB06771}" presName="spacerR" presStyleCnt="0"/>
      <dgm:spPr/>
    </dgm:pt>
    <dgm:pt modelId="{E04D3BC9-A0D9-44D8-A8B8-5CA4FE231F2F}" type="pres">
      <dgm:prSet presAssocID="{8ECEF49A-80A2-4BDE-9D95-3453EFC5D847}" presName="node" presStyleLbl="node1" presStyleIdx="3" presStyleCnt="4">
        <dgm:presLayoutVars>
          <dgm:bulletEnabled val="1"/>
        </dgm:presLayoutVars>
      </dgm:prSet>
      <dgm:spPr/>
    </dgm:pt>
  </dgm:ptLst>
  <dgm:cxnLst>
    <dgm:cxn modelId="{8B87D007-B9C6-4275-9B65-FBB0DBA1B74A}" type="presOf" srcId="{87369684-3EBE-407F-B326-E8EA60DCB80C}" destId="{4A4952C3-D264-4C1A-868F-6419541BBCB1}" srcOrd="0" destOrd="0" presId="urn:microsoft.com/office/officeart/2005/8/layout/equation1"/>
    <dgm:cxn modelId="{4C91EF12-E42D-473C-A7D9-76F92F8D8056}" type="presOf" srcId="{03FEB251-E572-4BCF-AD70-5FFD23D1C648}" destId="{0CD0D6C3-B7AC-4A5A-9ACF-D413CCB3BEBF}" srcOrd="0" destOrd="0" presId="urn:microsoft.com/office/officeart/2005/8/layout/equation1"/>
    <dgm:cxn modelId="{E9472116-D71E-4E07-8963-0CDC49D9F09E}" srcId="{03FEB251-E572-4BCF-AD70-5FFD23D1C648}" destId="{87369684-3EBE-407F-B326-E8EA60DCB80C}" srcOrd="1" destOrd="0" parTransId="{C8CA7B49-DA8B-433D-9D8F-0A77D8E22E26}" sibTransId="{8DCF480A-A7CA-4079-982E-4DA2B32C83C3}"/>
    <dgm:cxn modelId="{B05CFC2A-7577-40F8-AD74-F86B01D8C515}" srcId="{03FEB251-E572-4BCF-AD70-5FFD23D1C648}" destId="{8ECEF49A-80A2-4BDE-9D95-3453EFC5D847}" srcOrd="3" destOrd="0" parTransId="{C39A0517-BD16-439E-8BF6-CE08DBB06BB1}" sibTransId="{11BDFA59-DBC6-4026-9876-DB143D6FA1D0}"/>
    <dgm:cxn modelId="{91D9126B-2EF1-452F-899B-A2D8E2C02E95}" type="presOf" srcId="{8B3F1B34-215D-4614-84DD-70CEBA0630FE}" destId="{A88EDFA2-1080-4CF2-87F3-1309B65F64D2}" srcOrd="0" destOrd="0" presId="urn:microsoft.com/office/officeart/2005/8/layout/equation1"/>
    <dgm:cxn modelId="{28819DD3-E65D-4EBE-B16E-E0365AE67755}" srcId="{03FEB251-E572-4BCF-AD70-5FFD23D1C648}" destId="{3078F81A-5B7F-4827-9D91-1D4E7FF5DEF7}" srcOrd="0" destOrd="0" parTransId="{5368FD96-B61D-4D9D-9FB9-C5B570DF676C}" sibTransId="{8B3F1B34-215D-4614-84DD-70CEBA0630FE}"/>
    <dgm:cxn modelId="{087493D5-D6D2-43C1-8A43-FABA01692233}" type="presOf" srcId="{8DCF480A-A7CA-4079-982E-4DA2B32C83C3}" destId="{F6DF1BA2-5E71-4A24-9C3A-D1716F8A2F64}" srcOrd="0" destOrd="0" presId="urn:microsoft.com/office/officeart/2005/8/layout/equation1"/>
    <dgm:cxn modelId="{69F13ADB-C0BB-4F53-B55B-B44E9A7E57DD}" type="presOf" srcId="{3078F81A-5B7F-4827-9D91-1D4E7FF5DEF7}" destId="{83FA8946-F731-45D8-990D-A050C8C0F19A}" srcOrd="0" destOrd="0" presId="urn:microsoft.com/office/officeart/2005/8/layout/equation1"/>
    <dgm:cxn modelId="{031048DF-7272-4E9C-97E0-51D88A04E468}" srcId="{03FEB251-E572-4BCF-AD70-5FFD23D1C648}" destId="{EE349A94-6186-423C-B498-06D401FB0CB5}" srcOrd="2" destOrd="0" parTransId="{30937CB0-B0C3-4681-91A2-8577E365CF58}" sibTransId="{CF629670-08A6-46F6-9337-93CD9FB06771}"/>
    <dgm:cxn modelId="{E31595E3-3F36-4B44-9648-DD0710DFBC75}" type="presOf" srcId="{CF629670-08A6-46F6-9337-93CD9FB06771}" destId="{2A68B78A-52A7-4F55-90F0-30267FF91862}" srcOrd="0" destOrd="0" presId="urn:microsoft.com/office/officeart/2005/8/layout/equation1"/>
    <dgm:cxn modelId="{65FCB8F5-49D4-423B-91FA-E8F086ED4859}" type="presOf" srcId="{8ECEF49A-80A2-4BDE-9D95-3453EFC5D847}" destId="{E04D3BC9-A0D9-44D8-A8B8-5CA4FE231F2F}" srcOrd="0" destOrd="0" presId="urn:microsoft.com/office/officeart/2005/8/layout/equation1"/>
    <dgm:cxn modelId="{DFA660FE-16C6-4505-AE65-923439EEBD16}" type="presOf" srcId="{EE349A94-6186-423C-B498-06D401FB0CB5}" destId="{F5E9B2DF-FB8B-46ED-B946-81623080F1E0}" srcOrd="0" destOrd="0" presId="urn:microsoft.com/office/officeart/2005/8/layout/equation1"/>
    <dgm:cxn modelId="{E04D8170-CC33-4A04-B4A6-903E420831DA}" type="presParOf" srcId="{0CD0D6C3-B7AC-4A5A-9ACF-D413CCB3BEBF}" destId="{83FA8946-F731-45D8-990D-A050C8C0F19A}" srcOrd="0" destOrd="0" presId="urn:microsoft.com/office/officeart/2005/8/layout/equation1"/>
    <dgm:cxn modelId="{4B777E5F-0BCD-44D1-B68B-98AB55063CAC}" type="presParOf" srcId="{0CD0D6C3-B7AC-4A5A-9ACF-D413CCB3BEBF}" destId="{4BA0599B-64C2-44F1-8EAB-1412FBF57B2C}" srcOrd="1" destOrd="0" presId="urn:microsoft.com/office/officeart/2005/8/layout/equation1"/>
    <dgm:cxn modelId="{C26174A3-14C1-48AB-8E97-3C0F872E6570}" type="presParOf" srcId="{0CD0D6C3-B7AC-4A5A-9ACF-D413CCB3BEBF}" destId="{A88EDFA2-1080-4CF2-87F3-1309B65F64D2}" srcOrd="2" destOrd="0" presId="urn:microsoft.com/office/officeart/2005/8/layout/equation1"/>
    <dgm:cxn modelId="{F708DA98-0323-4D59-A1E9-CC34F10C3C9C}" type="presParOf" srcId="{0CD0D6C3-B7AC-4A5A-9ACF-D413CCB3BEBF}" destId="{289BEF84-FD33-416C-9C68-9FDDFBB1097E}" srcOrd="3" destOrd="0" presId="urn:microsoft.com/office/officeart/2005/8/layout/equation1"/>
    <dgm:cxn modelId="{6C795C82-8DF6-4480-A89B-0380A14E1D04}" type="presParOf" srcId="{0CD0D6C3-B7AC-4A5A-9ACF-D413CCB3BEBF}" destId="{4A4952C3-D264-4C1A-868F-6419541BBCB1}" srcOrd="4" destOrd="0" presId="urn:microsoft.com/office/officeart/2005/8/layout/equation1"/>
    <dgm:cxn modelId="{2A95CBB5-30E0-4267-BCEB-40EB4FC70AA6}" type="presParOf" srcId="{0CD0D6C3-B7AC-4A5A-9ACF-D413CCB3BEBF}" destId="{9C964523-DFF3-41AC-B7F3-F6A3FF7F2201}" srcOrd="5" destOrd="0" presId="urn:microsoft.com/office/officeart/2005/8/layout/equation1"/>
    <dgm:cxn modelId="{493A30DB-9A3E-4573-A285-8C4D51AF2349}" type="presParOf" srcId="{0CD0D6C3-B7AC-4A5A-9ACF-D413CCB3BEBF}" destId="{F6DF1BA2-5E71-4A24-9C3A-D1716F8A2F64}" srcOrd="6" destOrd="0" presId="urn:microsoft.com/office/officeart/2005/8/layout/equation1"/>
    <dgm:cxn modelId="{CBC79888-61E1-41F5-ABA4-F06C9E9EA86E}" type="presParOf" srcId="{0CD0D6C3-B7AC-4A5A-9ACF-D413CCB3BEBF}" destId="{242960A4-9BDF-47BB-BD9C-472D0133AE14}" srcOrd="7" destOrd="0" presId="urn:microsoft.com/office/officeart/2005/8/layout/equation1"/>
    <dgm:cxn modelId="{0B1EBFAD-45D5-4FD8-8FA6-4FD6A66A2AF1}" type="presParOf" srcId="{0CD0D6C3-B7AC-4A5A-9ACF-D413CCB3BEBF}" destId="{F5E9B2DF-FB8B-46ED-B946-81623080F1E0}" srcOrd="8" destOrd="0" presId="urn:microsoft.com/office/officeart/2005/8/layout/equation1"/>
    <dgm:cxn modelId="{65EA71B5-B222-4CA7-AC48-4E02D34EA705}" type="presParOf" srcId="{0CD0D6C3-B7AC-4A5A-9ACF-D413CCB3BEBF}" destId="{9DECA460-57D6-4515-ADFE-C4EE3E8406E6}" srcOrd="9" destOrd="0" presId="urn:microsoft.com/office/officeart/2005/8/layout/equation1"/>
    <dgm:cxn modelId="{E89F2EC4-4670-4057-B8DB-3CC5C056AF78}" type="presParOf" srcId="{0CD0D6C3-B7AC-4A5A-9ACF-D413CCB3BEBF}" destId="{2A68B78A-52A7-4F55-90F0-30267FF91862}" srcOrd="10" destOrd="0" presId="urn:microsoft.com/office/officeart/2005/8/layout/equation1"/>
    <dgm:cxn modelId="{4B1E346E-AF23-4B12-96EB-489EB93832EB}" type="presParOf" srcId="{0CD0D6C3-B7AC-4A5A-9ACF-D413CCB3BEBF}" destId="{7977485B-80CC-4517-995D-296AB2B66E5B}" srcOrd="11" destOrd="0" presId="urn:microsoft.com/office/officeart/2005/8/layout/equation1"/>
    <dgm:cxn modelId="{E7433697-3891-4425-9074-37C62726CF24}" type="presParOf" srcId="{0CD0D6C3-B7AC-4A5A-9ACF-D413CCB3BEBF}" destId="{E04D3BC9-A0D9-44D8-A8B8-5CA4FE231F2F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831A44-287B-49F6-99CA-3B1FCC3B4B0F}">
      <dsp:nvSpPr>
        <dsp:cNvPr id="0" name=""/>
        <dsp:cNvSpPr/>
      </dsp:nvSpPr>
      <dsp:spPr>
        <a:xfrm>
          <a:off x="0" y="177607"/>
          <a:ext cx="2316385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EC0F28-8E2D-4A88-A7C4-78CF3E20DDA9}">
      <dsp:nvSpPr>
        <dsp:cNvPr id="0" name=""/>
        <dsp:cNvSpPr/>
      </dsp:nvSpPr>
      <dsp:spPr>
        <a:xfrm>
          <a:off x="115819" y="15247"/>
          <a:ext cx="1621469" cy="3247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288" tIns="0" rIns="61288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주민협의체</a:t>
          </a:r>
        </a:p>
      </dsp:txBody>
      <dsp:txXfrm>
        <a:off x="131671" y="31099"/>
        <a:ext cx="1589765" cy="293016"/>
      </dsp:txXfrm>
    </dsp:sp>
    <dsp:sp modelId="{FF2D5F41-32B2-4BEE-876A-707261B3E5FF}">
      <dsp:nvSpPr>
        <dsp:cNvPr id="0" name=""/>
        <dsp:cNvSpPr/>
      </dsp:nvSpPr>
      <dsp:spPr>
        <a:xfrm>
          <a:off x="0" y="676567"/>
          <a:ext cx="2316385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8EBBC4-E860-467E-8358-5E5D5F73F90B}">
      <dsp:nvSpPr>
        <dsp:cNvPr id="0" name=""/>
        <dsp:cNvSpPr/>
      </dsp:nvSpPr>
      <dsp:spPr>
        <a:xfrm>
          <a:off x="115819" y="514207"/>
          <a:ext cx="1621469" cy="3247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288" tIns="0" rIns="61288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추진위원회</a:t>
          </a:r>
        </a:p>
      </dsp:txBody>
      <dsp:txXfrm>
        <a:off x="131671" y="530059"/>
        <a:ext cx="1589765" cy="293016"/>
      </dsp:txXfrm>
    </dsp:sp>
    <dsp:sp modelId="{4266461A-CB7B-4AFA-910E-5880A9E3B2E2}">
      <dsp:nvSpPr>
        <dsp:cNvPr id="0" name=""/>
        <dsp:cNvSpPr/>
      </dsp:nvSpPr>
      <dsp:spPr>
        <a:xfrm>
          <a:off x="0" y="1175527"/>
          <a:ext cx="2316385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E528D8-5D8B-45D3-AC22-E963C088E452}">
      <dsp:nvSpPr>
        <dsp:cNvPr id="0" name=""/>
        <dsp:cNvSpPr/>
      </dsp:nvSpPr>
      <dsp:spPr>
        <a:xfrm>
          <a:off x="115819" y="1013167"/>
          <a:ext cx="1621469" cy="32472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288" tIns="0" rIns="61288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지원센터</a:t>
          </a:r>
        </a:p>
      </dsp:txBody>
      <dsp:txXfrm>
        <a:off x="131671" y="1029019"/>
        <a:ext cx="1589765" cy="293016"/>
      </dsp:txXfrm>
    </dsp:sp>
    <dsp:sp modelId="{E0161F30-4B61-4277-9ABC-A9E74925C8EB}">
      <dsp:nvSpPr>
        <dsp:cNvPr id="0" name=""/>
        <dsp:cNvSpPr/>
      </dsp:nvSpPr>
      <dsp:spPr>
        <a:xfrm>
          <a:off x="0" y="1674487"/>
          <a:ext cx="2316385" cy="27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0C7119-6035-479A-8584-D7631E76C946}">
      <dsp:nvSpPr>
        <dsp:cNvPr id="0" name=""/>
        <dsp:cNvSpPr/>
      </dsp:nvSpPr>
      <dsp:spPr>
        <a:xfrm>
          <a:off x="115819" y="1512127"/>
          <a:ext cx="1621469" cy="3247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1288" tIns="0" rIns="61288" bIns="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행정협의회</a:t>
          </a:r>
        </a:p>
      </dsp:txBody>
      <dsp:txXfrm>
        <a:off x="131671" y="1527979"/>
        <a:ext cx="1589765" cy="2930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FA8946-F731-45D8-990D-A050C8C0F19A}">
      <dsp:nvSpPr>
        <dsp:cNvPr id="0" name=""/>
        <dsp:cNvSpPr/>
      </dsp:nvSpPr>
      <dsp:spPr>
        <a:xfrm>
          <a:off x="2598" y="301297"/>
          <a:ext cx="721801" cy="721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주민</a:t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참여</a:t>
          </a:r>
        </a:p>
      </dsp:txBody>
      <dsp:txXfrm>
        <a:off x="108303" y="407002"/>
        <a:ext cx="510391" cy="510391"/>
      </dsp:txXfrm>
    </dsp:sp>
    <dsp:sp modelId="{A88EDFA2-1080-4CF2-87F3-1309B65F64D2}">
      <dsp:nvSpPr>
        <dsp:cNvPr id="0" name=""/>
        <dsp:cNvSpPr/>
      </dsp:nvSpPr>
      <dsp:spPr>
        <a:xfrm>
          <a:off x="783010" y="452875"/>
          <a:ext cx="418645" cy="418645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838501" y="612965"/>
        <a:ext cx="307663" cy="98465"/>
      </dsp:txXfrm>
    </dsp:sp>
    <dsp:sp modelId="{4A4952C3-D264-4C1A-868F-6419541BBCB1}">
      <dsp:nvSpPr>
        <dsp:cNvPr id="0" name=""/>
        <dsp:cNvSpPr/>
      </dsp:nvSpPr>
      <dsp:spPr>
        <a:xfrm>
          <a:off x="1260265" y="301297"/>
          <a:ext cx="721801" cy="721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지역</a:t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특화</a:t>
          </a:r>
        </a:p>
      </dsp:txBody>
      <dsp:txXfrm>
        <a:off x="1365970" y="407002"/>
        <a:ext cx="510391" cy="510391"/>
      </dsp:txXfrm>
    </dsp:sp>
    <dsp:sp modelId="{F6DF1BA2-5E71-4A24-9C3A-D1716F8A2F64}">
      <dsp:nvSpPr>
        <dsp:cNvPr id="0" name=""/>
        <dsp:cNvSpPr/>
      </dsp:nvSpPr>
      <dsp:spPr>
        <a:xfrm>
          <a:off x="2040677" y="452875"/>
          <a:ext cx="418645" cy="418645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096168" y="612965"/>
        <a:ext cx="307663" cy="98465"/>
      </dsp:txXfrm>
    </dsp:sp>
    <dsp:sp modelId="{F5E9B2DF-FB8B-46ED-B946-81623080F1E0}">
      <dsp:nvSpPr>
        <dsp:cNvPr id="0" name=""/>
        <dsp:cNvSpPr/>
      </dsp:nvSpPr>
      <dsp:spPr>
        <a:xfrm>
          <a:off x="2517932" y="301297"/>
          <a:ext cx="721801" cy="721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부서</a:t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민관</a:t>
          </a:r>
        </a:p>
      </dsp:txBody>
      <dsp:txXfrm>
        <a:off x="2623637" y="407002"/>
        <a:ext cx="510391" cy="510391"/>
      </dsp:txXfrm>
    </dsp:sp>
    <dsp:sp modelId="{2A68B78A-52A7-4F55-90F0-30267FF91862}">
      <dsp:nvSpPr>
        <dsp:cNvPr id="0" name=""/>
        <dsp:cNvSpPr/>
      </dsp:nvSpPr>
      <dsp:spPr>
        <a:xfrm>
          <a:off x="3298344" y="452875"/>
          <a:ext cx="418645" cy="418645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3353835" y="539116"/>
        <a:ext cx="307663" cy="246163"/>
      </dsp:txXfrm>
    </dsp:sp>
    <dsp:sp modelId="{E04D3BC9-A0D9-44D8-A8B8-5CA4FE231F2F}">
      <dsp:nvSpPr>
        <dsp:cNvPr id="0" name=""/>
        <dsp:cNvSpPr/>
      </dsp:nvSpPr>
      <dsp:spPr>
        <a:xfrm>
          <a:off x="3775600" y="301297"/>
          <a:ext cx="721801" cy="72180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도시</a:t>
          </a:r>
          <a:br>
            <a:rPr lang="en-US" altLang="ko-KR" sz="180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재생</a:t>
          </a:r>
        </a:p>
      </dsp:txBody>
      <dsp:txXfrm>
        <a:off x="3881305" y="407002"/>
        <a:ext cx="510391" cy="5103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5399BF-B874-4495-B8B4-05812A9D79DC}" type="datetimeFigureOut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C4B1A-F598-4D47-915E-666C2203012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2545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C4B1A-F598-4D47-915E-666C2203012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603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13BE-38B1-4965-B758-C689BC575034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3871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73C45-CBDF-456A-8D82-71AF3D4D45A0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5549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A706D-E0F7-4481-A6C6-09993BF8A5F1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1306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FCFB4-4C12-4E46-A8BC-CCCC35F071A3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B391C14E-ADBB-4C2F-9626-3E6F69969DC2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십자형 6">
            <a:extLst>
              <a:ext uri="{FF2B5EF4-FFF2-40B4-BE49-F238E27FC236}">
                <a16:creationId xmlns:a16="http://schemas.microsoft.com/office/drawing/2014/main" id="{78826A9A-0DBE-0ACF-6568-7C9CB550F00C}"/>
              </a:ext>
            </a:extLst>
          </p:cNvPr>
          <p:cNvSpPr/>
          <p:nvPr userDrawn="1"/>
        </p:nvSpPr>
        <p:spPr>
          <a:xfrm>
            <a:off x="0" y="497841"/>
            <a:ext cx="9906000" cy="606328"/>
          </a:xfrm>
          <a:prstGeom prst="plus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다리꼴 7">
            <a:extLst>
              <a:ext uri="{FF2B5EF4-FFF2-40B4-BE49-F238E27FC236}">
                <a16:creationId xmlns:a16="http://schemas.microsoft.com/office/drawing/2014/main" id="{D1D77CFF-0BA7-3DB1-B40E-051882735054}"/>
              </a:ext>
            </a:extLst>
          </p:cNvPr>
          <p:cNvSpPr/>
          <p:nvPr userDrawn="1"/>
        </p:nvSpPr>
        <p:spPr>
          <a:xfrm>
            <a:off x="681038" y="1"/>
            <a:ext cx="8543924" cy="1104168"/>
          </a:xfrm>
          <a:prstGeom prst="trapezoid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1"/>
            <a:ext cx="9906002" cy="1104168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FE6D7FF6-678E-72B6-C23F-DD8845DABA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64" y="6324486"/>
            <a:ext cx="1159627" cy="42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5870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12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673AA-6930-4DBE-B5BC-2566E9CDBF7B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66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35FF-EDC6-4974-80ED-3B595A26DA8B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5499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436FA-2AB8-41FC-A211-4E2FDFEAF668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7798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72287-4D08-4A74-8CCA-E38611FB16BF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4522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2EF87-D4C9-40F5-BB55-F0CAC936C2F6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1219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C5A92-2180-4216-BD44-AC5C0A466581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7641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E56D-D7FA-406F-99B5-2A0071B61179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5726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B1E3C-600D-4C2D-995A-3E4CFF3B332E}" type="datetime1">
              <a:rPr lang="ko-KR" altLang="en-US" smtClean="0"/>
              <a:t>2026-03-12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B44C2C-32C2-4037-A295-3BEF124DB5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8123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화살표: 갈매기형 수장 3">
            <a:extLst>
              <a:ext uri="{FF2B5EF4-FFF2-40B4-BE49-F238E27FC236}">
                <a16:creationId xmlns:a16="http://schemas.microsoft.com/office/drawing/2014/main" id="{C0F427AA-D30F-388D-9523-FDA0749BB0D1}"/>
              </a:ext>
            </a:extLst>
          </p:cNvPr>
          <p:cNvSpPr/>
          <p:nvPr/>
        </p:nvSpPr>
        <p:spPr>
          <a:xfrm>
            <a:off x="-1" y="4200211"/>
            <a:ext cx="9906001" cy="2657789"/>
          </a:xfrm>
          <a:prstGeom prst="chevron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effectLst>
            <a:softEdge rad="63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5B2620-2064-35D7-54E7-1493F598424E}"/>
              </a:ext>
            </a:extLst>
          </p:cNvPr>
          <p:cNvSpPr txBox="1"/>
          <p:nvPr/>
        </p:nvSpPr>
        <p:spPr>
          <a:xfrm>
            <a:off x="1397000" y="1759974"/>
            <a:ext cx="7111998" cy="1172571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r>
              <a:rPr lang="en-US" altLang="ko-KR" b="1" dirty="0">
                <a:effectLst>
                  <a:reflection blurRad="6350" stA="50000" endA="300" endPos="50000" dist="60007" dir="5400000" sy="-100000" algn="bl" rotWithShape="0"/>
                </a:effectLst>
                <a:latin typeface="궁서" panose="02030600000101010101" pitchFamily="18" charset="-127"/>
                <a:ea typeface="궁서" panose="02030600000101010101" pitchFamily="18" charset="-127"/>
              </a:rPr>
              <a:t>Urban Regeneration</a:t>
            </a:r>
            <a:endParaRPr lang="ko-KR" altLang="en-US" b="1" dirty="0">
              <a:effectLst>
                <a:reflection blurRad="6350" stA="50000" endA="300" endPos="50000" dist="60007" dir="5400000" sy="-100000" algn="bl" rotWithShape="0"/>
              </a:effectLst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4C028A4-8DA2-7E73-883B-714D879200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176" y="234835"/>
            <a:ext cx="1095374" cy="523009"/>
          </a:xfrm>
          <a:prstGeom prst="rect">
            <a:avLst/>
          </a:prstGeom>
        </p:spPr>
      </p:pic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17A5A5D7-577D-445D-BF75-99A39D12B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6621" y="4944905"/>
            <a:ext cx="601663" cy="584200"/>
          </a:xfrm>
          <a:prstGeom prst="rect">
            <a:avLst/>
          </a:prstGeom>
          <a:noFill/>
        </p:spPr>
      </p:pic>
      <p:pic>
        <p:nvPicPr>
          <p:cNvPr id="7" name="Picture 4" descr="w2 복사본">
            <a:extLst>
              <a:ext uri="{FF2B5EF4-FFF2-40B4-BE49-F238E27FC236}">
                <a16:creationId xmlns:a16="http://schemas.microsoft.com/office/drawing/2014/main" id="{EF28ACE8-F44C-47CE-BED7-79FE4FB41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8983" y="1024262"/>
            <a:ext cx="587375" cy="569913"/>
          </a:xfrm>
          <a:prstGeom prst="rect">
            <a:avLst/>
          </a:prstGeom>
          <a:noFill/>
        </p:spPr>
      </p:pic>
      <p:pic>
        <p:nvPicPr>
          <p:cNvPr id="8" name="Picture 28" descr="w3 복사본">
            <a:extLst>
              <a:ext uri="{FF2B5EF4-FFF2-40B4-BE49-F238E27FC236}">
                <a16:creationId xmlns:a16="http://schemas.microsoft.com/office/drawing/2014/main" id="{39179FE6-A709-48AD-8450-704E1A9AD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39085" y="211383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440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807435BA-9C18-FB06-CFAB-D02C20F3E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A60DD0A0-0C2C-E75B-AAEE-29474C6C5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목차</a:t>
            </a:r>
          </a:p>
        </p:txBody>
      </p:sp>
      <p:sp>
        <p:nvSpPr>
          <p:cNvPr id="5" name="L 도형 4">
            <a:extLst>
              <a:ext uri="{FF2B5EF4-FFF2-40B4-BE49-F238E27FC236}">
                <a16:creationId xmlns:a16="http://schemas.microsoft.com/office/drawing/2014/main" id="{ECC848EF-598B-E395-64DF-7A46C2F73FCE}"/>
              </a:ext>
            </a:extLst>
          </p:cNvPr>
          <p:cNvSpPr/>
          <p:nvPr/>
        </p:nvSpPr>
        <p:spPr>
          <a:xfrm flipH="1">
            <a:off x="3610443" y="2224673"/>
            <a:ext cx="4961782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6" name="화살표: 오각형 5">
            <a:extLst>
              <a:ext uri="{FF2B5EF4-FFF2-40B4-BE49-F238E27FC236}">
                <a16:creationId xmlns:a16="http://schemas.microsoft.com/office/drawing/2014/main" id="{F7032DEA-6722-CDF9-BC97-2441E391CEA5}"/>
              </a:ext>
            </a:extLst>
          </p:cNvPr>
          <p:cNvSpPr/>
          <p:nvPr/>
        </p:nvSpPr>
        <p:spPr>
          <a:xfrm>
            <a:off x="3165804" y="1550439"/>
            <a:ext cx="1137794" cy="88669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1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7" name="L 도형 6">
            <a:extLst>
              <a:ext uri="{FF2B5EF4-FFF2-40B4-BE49-F238E27FC236}">
                <a16:creationId xmlns:a16="http://schemas.microsoft.com/office/drawing/2014/main" id="{973DFE4F-EA22-E0B6-06CE-FD5C2FB41F1D}"/>
              </a:ext>
            </a:extLst>
          </p:cNvPr>
          <p:cNvSpPr/>
          <p:nvPr/>
        </p:nvSpPr>
        <p:spPr>
          <a:xfrm flipH="1">
            <a:off x="3610443" y="3443871"/>
            <a:ext cx="4961782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화살표: 오각형 7">
            <a:extLst>
              <a:ext uri="{FF2B5EF4-FFF2-40B4-BE49-F238E27FC236}">
                <a16:creationId xmlns:a16="http://schemas.microsoft.com/office/drawing/2014/main" id="{C1A51362-BE78-B2E5-F192-A8B6FB01B600}"/>
              </a:ext>
            </a:extLst>
          </p:cNvPr>
          <p:cNvSpPr/>
          <p:nvPr/>
        </p:nvSpPr>
        <p:spPr>
          <a:xfrm>
            <a:off x="3165804" y="2769637"/>
            <a:ext cx="1137794" cy="88669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2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D2C01D78-C414-7A2F-3639-49DBFA8AE78E}"/>
              </a:ext>
            </a:extLst>
          </p:cNvPr>
          <p:cNvSpPr/>
          <p:nvPr/>
        </p:nvSpPr>
        <p:spPr>
          <a:xfrm flipH="1">
            <a:off x="3610443" y="4662486"/>
            <a:ext cx="4961782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화살표: 오각형 9">
            <a:extLst>
              <a:ext uri="{FF2B5EF4-FFF2-40B4-BE49-F238E27FC236}">
                <a16:creationId xmlns:a16="http://schemas.microsoft.com/office/drawing/2014/main" id="{546AB6F9-845F-F389-9F10-30BDB085FFAB}"/>
              </a:ext>
            </a:extLst>
          </p:cNvPr>
          <p:cNvSpPr/>
          <p:nvPr/>
        </p:nvSpPr>
        <p:spPr>
          <a:xfrm>
            <a:off x="3165804" y="3988252"/>
            <a:ext cx="1137794" cy="88669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3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1" name="L 도형 10">
            <a:extLst>
              <a:ext uri="{FF2B5EF4-FFF2-40B4-BE49-F238E27FC236}">
                <a16:creationId xmlns:a16="http://schemas.microsoft.com/office/drawing/2014/main" id="{05252F7A-0B37-15E7-0583-806A2975ED4B}"/>
              </a:ext>
            </a:extLst>
          </p:cNvPr>
          <p:cNvSpPr/>
          <p:nvPr/>
        </p:nvSpPr>
        <p:spPr>
          <a:xfrm flipH="1">
            <a:off x="3610443" y="5876194"/>
            <a:ext cx="4961782" cy="212456"/>
          </a:xfrm>
          <a:prstGeom prst="corner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화살표: 오각형 11">
            <a:extLst>
              <a:ext uri="{FF2B5EF4-FFF2-40B4-BE49-F238E27FC236}">
                <a16:creationId xmlns:a16="http://schemas.microsoft.com/office/drawing/2014/main" id="{737C92BD-380C-8F3A-B772-435884D54C30}"/>
              </a:ext>
            </a:extLst>
          </p:cNvPr>
          <p:cNvSpPr/>
          <p:nvPr/>
        </p:nvSpPr>
        <p:spPr>
          <a:xfrm>
            <a:off x="3165804" y="5201960"/>
            <a:ext cx="1137794" cy="88669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bg1"/>
                </a:solidFill>
                <a:latin typeface="궁서" panose="02030600000101010101" pitchFamily="18" charset="-127"/>
                <a:ea typeface="궁서" panose="02030600000101010101" pitchFamily="18" charset="-127"/>
              </a:rPr>
              <a:t>4</a:t>
            </a:r>
            <a:endParaRPr lang="ko-KR" altLang="en-US" sz="2400" dirty="0">
              <a:solidFill>
                <a:schemeClr val="bg1"/>
              </a:solidFill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526A43-C048-9BEA-6C54-656BBA409A89}"/>
              </a:ext>
            </a:extLst>
          </p:cNvPr>
          <p:cNvSpPr txBox="1"/>
          <p:nvPr/>
        </p:nvSpPr>
        <p:spPr>
          <a:xfrm>
            <a:off x="4258780" y="1804938"/>
            <a:ext cx="21339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</a:rPr>
              <a:t>도시재생 사업</a:t>
            </a: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21B733B-9764-37F6-6A54-2EBF2E7C5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36" t="1483" r="4091" b="69663"/>
          <a:stretch>
            <a:fillRect/>
          </a:stretch>
        </p:blipFill>
        <p:spPr>
          <a:xfrm>
            <a:off x="730649" y="1482541"/>
            <a:ext cx="1771650" cy="15748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745F097-14E4-91C5-D42C-A0C5BBB891D8}"/>
              </a:ext>
            </a:extLst>
          </p:cNvPr>
          <p:cNvSpPr txBox="1"/>
          <p:nvPr/>
        </p:nvSpPr>
        <p:spPr>
          <a:xfrm>
            <a:off x="4258780" y="3023196"/>
            <a:ext cx="4288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</a:rPr>
              <a:t>도시재생 사업의 유형 및 효과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5D4F810-85AB-CA2E-F0ED-27AC7A4E2A02}"/>
              </a:ext>
            </a:extLst>
          </p:cNvPr>
          <p:cNvSpPr txBox="1"/>
          <p:nvPr/>
        </p:nvSpPr>
        <p:spPr>
          <a:xfrm>
            <a:off x="4258780" y="4245755"/>
            <a:ext cx="3467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  <a:hlinkClick r:id="rId3" action="ppaction://hlinksldjump"/>
              </a:rPr>
              <a:t>도시재생 뉴딜사업 선정</a:t>
            </a:r>
            <a:endParaRPr lang="ko-KR" altLang="en-US" sz="2400" dirty="0"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4D72C9-7E85-70B4-77B5-977667DAE671}"/>
              </a:ext>
            </a:extLst>
          </p:cNvPr>
          <p:cNvSpPr txBox="1"/>
          <p:nvPr/>
        </p:nvSpPr>
        <p:spPr>
          <a:xfrm>
            <a:off x="4258780" y="5465272"/>
            <a:ext cx="41857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궁서" panose="02030600000101010101" pitchFamily="18" charset="-127"/>
                <a:ea typeface="궁서" panose="02030600000101010101" pitchFamily="18" charset="-127"/>
              </a:rPr>
              <a:t>도시재생 활성화 및 성공모델</a:t>
            </a:r>
          </a:p>
        </p:txBody>
      </p:sp>
      <p:pic>
        <p:nvPicPr>
          <p:cNvPr id="18" name="Picture 3" descr="w1 복사본">
            <a:extLst>
              <a:ext uri="{FF2B5EF4-FFF2-40B4-BE49-F238E27FC236}">
                <a16:creationId xmlns:a16="http://schemas.microsoft.com/office/drawing/2014/main" id="{F5294477-D771-4F34-8F8D-9E6C68FFC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26396" y="4179428"/>
            <a:ext cx="601663" cy="584200"/>
          </a:xfrm>
          <a:prstGeom prst="rect">
            <a:avLst/>
          </a:prstGeom>
          <a:noFill/>
        </p:spPr>
      </p:pic>
      <p:pic>
        <p:nvPicPr>
          <p:cNvPr id="19" name="Picture 4" descr="w2 복사본">
            <a:extLst>
              <a:ext uri="{FF2B5EF4-FFF2-40B4-BE49-F238E27FC236}">
                <a16:creationId xmlns:a16="http://schemas.microsoft.com/office/drawing/2014/main" id="{DE52F359-752A-42CA-9741-20BE00687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13168" y="3134406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23298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B6CFEC-3E57-99FA-AA41-F5A01CE54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도시재생 사업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B149B15-472C-5861-6849-6327F010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7" y="1511588"/>
            <a:ext cx="8543926" cy="2238375"/>
          </a:xfrm>
        </p:spPr>
        <p:txBody>
          <a:bodyPr>
            <a:noAutofit/>
          </a:bodyPr>
          <a:lstStyle/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City regeneration strategy</a:t>
            </a: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Urban infrastructure development including roads and parks</a:t>
            </a: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Newly reconstructed old buildings</a:t>
            </a: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Creation of high-tech industrial complex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ED63B84-0899-6BFE-5C83-238BBC69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5" name="내용 개체 틀 2">
            <a:extLst>
              <a:ext uri="{FF2B5EF4-FFF2-40B4-BE49-F238E27FC236}">
                <a16:creationId xmlns:a16="http://schemas.microsoft.com/office/drawing/2014/main" id="{615DB4C9-BFAB-7EBA-9244-28FDB8C19890}"/>
              </a:ext>
            </a:extLst>
          </p:cNvPr>
          <p:cNvSpPr txBox="1">
            <a:spLocks/>
          </p:cNvSpPr>
          <p:nvPr/>
        </p:nvSpPr>
        <p:spPr>
          <a:xfrm>
            <a:off x="681037" y="3955963"/>
            <a:ext cx="6522403" cy="22383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 latinLnBrk="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돋움" panose="020B0600000101010101" pitchFamily="50" charset="-127"/>
                <a:ea typeface="돋움" panose="020B0600000101010101" pitchFamily="50" charset="-127"/>
              </a:rPr>
              <a:t>도시재생 사업</a:t>
            </a:r>
            <a:endParaRPr lang="en-US" altLang="ko-KR" sz="2400" b="1" dirty="0"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marL="720725" lvl="1" indent="-365125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도시재생 사업은 낡고 쇠퇴한 도시 지역을 새롭게 개선하여 주민의 삶의 질을 높이고</a:t>
            </a:r>
            <a:r>
              <a:rPr lang="en-US" altLang="ko-KR" sz="2000" dirty="0">
                <a:latin typeface="돋움" panose="020B0600000101010101" pitchFamily="50" charset="-127"/>
                <a:ea typeface="돋움" panose="020B0600000101010101" pitchFamily="50" charset="-127"/>
              </a:rPr>
              <a:t>, </a:t>
            </a:r>
            <a:r>
              <a:rPr lang="ko-KR" altLang="en-US" sz="2000" dirty="0">
                <a:latin typeface="돋움" panose="020B0600000101010101" pitchFamily="50" charset="-127"/>
                <a:ea typeface="돋움" panose="020B0600000101010101" pitchFamily="50" charset="-127"/>
              </a:rPr>
              <a:t>지역 경제와 사회 환경을 활성화하는 중요한 정책</a:t>
            </a: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AA71D4BF-A0D1-ED5E-5C9C-F6997878329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33772" y="4692738"/>
            <a:ext cx="1787380" cy="1375459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5043EC1C-17EB-4D2F-8498-D1216EF3E2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99960" y="4000219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144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7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순서도: 다른 페이지 연결선 5">
            <a:extLst>
              <a:ext uri="{FF2B5EF4-FFF2-40B4-BE49-F238E27FC236}">
                <a16:creationId xmlns:a16="http://schemas.microsoft.com/office/drawing/2014/main" id="{166EE601-2246-7167-DCE2-9D5015902333}"/>
              </a:ext>
            </a:extLst>
          </p:cNvPr>
          <p:cNvSpPr/>
          <p:nvPr/>
        </p:nvSpPr>
        <p:spPr>
          <a:xfrm>
            <a:off x="484446" y="2478734"/>
            <a:ext cx="1348510" cy="1695600"/>
          </a:xfrm>
          <a:prstGeom prst="flowChartOffpageConnector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유형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A663AF94-7F68-4AA8-8417-5F7D33FA7D6F}"/>
              </a:ext>
            </a:extLst>
          </p:cNvPr>
          <p:cNvSpPr/>
          <p:nvPr/>
        </p:nvSpPr>
        <p:spPr>
          <a:xfrm>
            <a:off x="1812175" y="1628299"/>
            <a:ext cx="2123218" cy="86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0" name="순서도: 순차적 액세스 저장소 9">
            <a:extLst>
              <a:ext uri="{FF2B5EF4-FFF2-40B4-BE49-F238E27FC236}">
                <a16:creationId xmlns:a16="http://schemas.microsoft.com/office/drawing/2014/main" id="{EFC4D75C-26F8-F756-665D-01C1805E2BF8}"/>
              </a:ext>
            </a:extLst>
          </p:cNvPr>
          <p:cNvSpPr/>
          <p:nvPr/>
        </p:nvSpPr>
        <p:spPr>
          <a:xfrm>
            <a:off x="1812173" y="1628299"/>
            <a:ext cx="2123219" cy="864000"/>
          </a:xfrm>
          <a:prstGeom prst="flowChartMagneticTape">
            <a:avLst/>
          </a:prstGeom>
          <a:solidFill>
            <a:srgbClr val="E7E6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핵심 내용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E5C547CE-9FBE-21FA-A1EE-2B5D47C7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도시재생 사업의 유형 및 효과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00692DB-F183-5CBB-4028-87C9ABCD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EB5B18D-44A3-515B-EAC7-3972D889652D}"/>
              </a:ext>
            </a:extLst>
          </p:cNvPr>
          <p:cNvSpPr/>
          <p:nvPr/>
        </p:nvSpPr>
        <p:spPr>
          <a:xfrm>
            <a:off x="3935396" y="1628299"/>
            <a:ext cx="5513087" cy="86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3" name="순서도: 순차적 액세스 저장소 12">
            <a:extLst>
              <a:ext uri="{FF2B5EF4-FFF2-40B4-BE49-F238E27FC236}">
                <a16:creationId xmlns:a16="http://schemas.microsoft.com/office/drawing/2014/main" id="{42F4C944-FA29-70CD-E1F6-EAC12A78F98C}"/>
              </a:ext>
            </a:extLst>
          </p:cNvPr>
          <p:cNvSpPr/>
          <p:nvPr/>
        </p:nvSpPr>
        <p:spPr>
          <a:xfrm>
            <a:off x="3935393" y="1628299"/>
            <a:ext cx="5513090" cy="864000"/>
          </a:xfrm>
          <a:prstGeom prst="flowChartMagneticTape">
            <a:avLst/>
          </a:prstGeom>
          <a:solidFill>
            <a:srgbClr val="E7E6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예시</a:t>
            </a:r>
          </a:p>
        </p:txBody>
      </p:sp>
      <p:pic>
        <p:nvPicPr>
          <p:cNvPr id="12" name="Picture 28" descr="w3 복사본">
            <a:extLst>
              <a:ext uri="{FF2B5EF4-FFF2-40B4-BE49-F238E27FC236}">
                <a16:creationId xmlns:a16="http://schemas.microsoft.com/office/drawing/2014/main" id="{0FCB9B57-F34B-4C49-A1D9-B1D1A8CE6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9346" y="5969001"/>
            <a:ext cx="569913" cy="569913"/>
          </a:xfrm>
          <a:prstGeom prst="rect">
            <a:avLst/>
          </a:prstGeom>
          <a:noFill/>
        </p:spPr>
      </p:pic>
      <p:pic>
        <p:nvPicPr>
          <p:cNvPr id="14" name="Picture 3" descr="w1 복사본">
            <a:extLst>
              <a:ext uri="{FF2B5EF4-FFF2-40B4-BE49-F238E27FC236}">
                <a16:creationId xmlns:a16="http://schemas.microsoft.com/office/drawing/2014/main" id="{DDCC90A4-6365-4F2B-A3E8-CC8D6D4A6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3928" y="1283565"/>
            <a:ext cx="601663" cy="584200"/>
          </a:xfrm>
          <a:prstGeom prst="rect">
            <a:avLst/>
          </a:prstGeom>
          <a:noFill/>
        </p:spPr>
      </p:pic>
      <p:pic>
        <p:nvPicPr>
          <p:cNvPr id="15" name="Picture 4" descr="w2 복사본">
            <a:extLst>
              <a:ext uri="{FF2B5EF4-FFF2-40B4-BE49-F238E27FC236}">
                <a16:creationId xmlns:a16="http://schemas.microsoft.com/office/drawing/2014/main" id="{A61552DD-5817-4F2F-8C14-F9A09CBC0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1107" y="1826150"/>
            <a:ext cx="587375" cy="569913"/>
          </a:xfrm>
          <a:prstGeom prst="rect">
            <a:avLst/>
          </a:prstGeom>
          <a:noFill/>
        </p:spPr>
      </p:pic>
      <p:sp>
        <p:nvSpPr>
          <p:cNvPr id="3" name="순서도: 다른 페이지 연결선 2">
            <a:extLst>
              <a:ext uri="{FF2B5EF4-FFF2-40B4-BE49-F238E27FC236}">
                <a16:creationId xmlns:a16="http://schemas.microsoft.com/office/drawing/2014/main" id="{68926991-53DB-208D-D10C-BD34037A983F}"/>
              </a:ext>
            </a:extLst>
          </p:cNvPr>
          <p:cNvSpPr/>
          <p:nvPr/>
        </p:nvSpPr>
        <p:spPr>
          <a:xfrm>
            <a:off x="484446" y="4174334"/>
            <a:ext cx="1348510" cy="1695600"/>
          </a:xfrm>
          <a:prstGeom prst="flowChartOffpageConnector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기대효과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36112E93-4EF5-0754-8D8B-8A4A12D2AC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5564698"/>
              </p:ext>
            </p:extLst>
          </p:nvPr>
        </p:nvGraphicFramePr>
        <p:xfrm>
          <a:off x="1821410" y="2497206"/>
          <a:ext cx="7636308" cy="3377121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134793">
                  <a:extLst>
                    <a:ext uri="{9D8B030D-6E8A-4147-A177-3AD203B41FA5}">
                      <a16:colId xmlns:a16="http://schemas.microsoft.com/office/drawing/2014/main" val="3405079074"/>
                    </a:ext>
                  </a:extLst>
                </a:gridCol>
                <a:gridCol w="5501515">
                  <a:extLst>
                    <a:ext uri="{9D8B030D-6E8A-4147-A177-3AD203B41FA5}">
                      <a16:colId xmlns:a16="http://schemas.microsoft.com/office/drawing/2014/main" val="3066879083"/>
                    </a:ext>
                  </a:extLst>
                </a:gridCol>
              </a:tblGrid>
              <a:tr h="5649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물리적 재생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주택 리모델링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거리 환경 정비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0716863"/>
                  </a:ext>
                </a:extLst>
              </a:tr>
              <a:tr h="5649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사회적 재생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주민 공동체 모임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교육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안전망 구축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1664442"/>
                  </a:ext>
                </a:extLst>
              </a:tr>
              <a:tr h="564957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경제적 재생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창업 지원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관광자원 개발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지역 특산물 홍보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2099769"/>
                  </a:ext>
                </a:extLst>
              </a:tr>
              <a:tr h="564957">
                <a:tc rowSpan="3"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지역사회 안정과 활성화를 통한 도시 경쟁력 회복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주거환경 개선으로 삶의 질 상승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1413904"/>
                  </a:ext>
                </a:extLst>
              </a:tr>
              <a:tr h="564957">
                <a:tc vMerge="1"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사회적 관계망 강화로 범죄</a:t>
                      </a:r>
                      <a:r>
                        <a:rPr lang="en-US" altLang="ko-KR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고립 감소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2176594"/>
                  </a:ext>
                </a:extLst>
              </a:tr>
              <a:tr h="552336">
                <a:tc vMerge="1"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endParaRPr lang="ko-KR" altLang="en-US" sz="1800" dirty="0">
                        <a:solidFill>
                          <a:schemeClr val="tx1"/>
                        </a:solidFill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solidFill>
                            <a:schemeClr val="tx1"/>
                          </a:solidFill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지역경제 도약과 청년 일자리 확대까지 연결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122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380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7C9B8D-A3FB-9756-FA33-5FA8FE4BB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도시재생 뉴딜사업 선정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EF45944-D6CC-D1C6-03A2-5686FCEC8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5</a:t>
            </a:fld>
            <a:endParaRPr lang="ko-KR" altLang="en-US"/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7D39E297-7A42-BC49-AADC-54A219ED11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4473281"/>
              </p:ext>
            </p:extLst>
          </p:nvPr>
        </p:nvGraphicFramePr>
        <p:xfrm>
          <a:off x="569118" y="1495116"/>
          <a:ext cx="8767763" cy="4470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id="{2960FB6A-DF75-F1A8-DE4A-7F126BDF61E5}"/>
              </a:ext>
            </a:extLst>
          </p:cNvPr>
          <p:cNvSpPr/>
          <p:nvPr/>
        </p:nvSpPr>
        <p:spPr>
          <a:xfrm>
            <a:off x="3640094" y="2317535"/>
            <a:ext cx="2029186" cy="371475"/>
          </a:xfrm>
          <a:prstGeom prst="wedgeRoundRectCallout">
            <a:avLst>
              <a:gd name="adj1" fmla="val -22017"/>
              <a:gd name="adj2" fmla="val 103526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소규모 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25 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곳 선정 </a:t>
            </a:r>
          </a:p>
        </p:txBody>
      </p:sp>
      <p:pic>
        <p:nvPicPr>
          <p:cNvPr id="6" name="Picture 3" descr="w1 복사본">
            <a:extLst>
              <a:ext uri="{FF2B5EF4-FFF2-40B4-BE49-F238E27FC236}">
                <a16:creationId xmlns:a16="http://schemas.microsoft.com/office/drawing/2014/main" id="{343FAB2F-ACBF-450E-8AE7-DBB4352636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0039" y="2242001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179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대각선 방향 모서리 5">
            <a:extLst>
              <a:ext uri="{FF2B5EF4-FFF2-40B4-BE49-F238E27FC236}">
                <a16:creationId xmlns:a16="http://schemas.microsoft.com/office/drawing/2014/main" id="{36F7AD7C-AFD6-579E-C3C7-C210589F1D0D}"/>
              </a:ext>
            </a:extLst>
          </p:cNvPr>
          <p:cNvSpPr/>
          <p:nvPr/>
        </p:nvSpPr>
        <p:spPr>
          <a:xfrm flipV="1">
            <a:off x="268220" y="1264066"/>
            <a:ext cx="4484757" cy="477520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latinLnBrk="1"/>
            <a:endParaRPr lang="ko-KR" altLang="en-US" dirty="0">
              <a:solidFill>
                <a:sysClr val="windowText" lastClr="000000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사각형: 둥근 대각선 방향 모서리 4">
            <a:extLst>
              <a:ext uri="{FF2B5EF4-FFF2-40B4-BE49-F238E27FC236}">
                <a16:creationId xmlns:a16="http://schemas.microsoft.com/office/drawing/2014/main" id="{7488DE84-A9C0-3008-DDC6-55D47C68873E}"/>
              </a:ext>
            </a:extLst>
          </p:cNvPr>
          <p:cNvSpPr/>
          <p:nvPr/>
        </p:nvSpPr>
        <p:spPr>
          <a:xfrm flipH="1">
            <a:off x="5070785" y="1264066"/>
            <a:ext cx="4484757" cy="477520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0" name="순서도: 대체 처리 29">
            <a:extLst>
              <a:ext uri="{FF2B5EF4-FFF2-40B4-BE49-F238E27FC236}">
                <a16:creationId xmlns:a16="http://schemas.microsoft.com/office/drawing/2014/main" id="{49316E53-EE7B-FFE8-861A-167AE3AF0C78}"/>
              </a:ext>
            </a:extLst>
          </p:cNvPr>
          <p:cNvSpPr/>
          <p:nvPr/>
        </p:nvSpPr>
        <p:spPr>
          <a:xfrm>
            <a:off x="513625" y="1948980"/>
            <a:ext cx="3993946" cy="997519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6C5E2F5C-C5FC-213E-3173-048274554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도시재생 활성화 및 성공모델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FFD6C1-3758-6C1F-C8AE-4C47A0C89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91C14E-ADBB-4C2F-9626-3E6F69969DC2}" type="slidenum">
              <a:rPr lang="ko-KR" altLang="en-US" smtClean="0"/>
              <a:t>6</a:t>
            </a:fld>
            <a:endParaRPr lang="ko-KR" altLang="en-US"/>
          </a:p>
        </p:txBody>
      </p:sp>
      <p:graphicFrame>
        <p:nvGraphicFramePr>
          <p:cNvPr id="3" name="다이어그램 2">
            <a:extLst>
              <a:ext uri="{FF2B5EF4-FFF2-40B4-BE49-F238E27FC236}">
                <a16:creationId xmlns:a16="http://schemas.microsoft.com/office/drawing/2014/main" id="{C7878168-C988-23C9-FC53-F68BCD3D88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6238841"/>
              </p:ext>
            </p:extLst>
          </p:nvPr>
        </p:nvGraphicFramePr>
        <p:xfrm>
          <a:off x="5273821" y="1649102"/>
          <a:ext cx="2316385" cy="1966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십자형 19">
            <a:extLst>
              <a:ext uri="{FF2B5EF4-FFF2-40B4-BE49-F238E27FC236}">
                <a16:creationId xmlns:a16="http://schemas.microsoft.com/office/drawing/2014/main" id="{F4CF2F5E-F128-DD6C-B1A2-33D0539BD541}"/>
              </a:ext>
            </a:extLst>
          </p:cNvPr>
          <p:cNvSpPr/>
          <p:nvPr/>
        </p:nvSpPr>
        <p:spPr>
          <a:xfrm>
            <a:off x="8014164" y="3085317"/>
            <a:ext cx="1290536" cy="586979"/>
          </a:xfrm>
          <a:prstGeom prst="flowChartDisplay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공유</a:t>
            </a:r>
          </a:p>
        </p:txBody>
      </p:sp>
      <p:sp>
        <p:nvSpPr>
          <p:cNvPr id="28" name="직사각형 13">
            <a:extLst>
              <a:ext uri="{FF2B5EF4-FFF2-40B4-BE49-F238E27FC236}">
                <a16:creationId xmlns:a16="http://schemas.microsoft.com/office/drawing/2014/main" id="{8EF2F4F7-CFF3-A96B-A451-773F0957F50C}"/>
              </a:ext>
            </a:extLst>
          </p:cNvPr>
          <p:cNvSpPr/>
          <p:nvPr/>
        </p:nvSpPr>
        <p:spPr>
          <a:xfrm flipH="1">
            <a:off x="7983521" y="1649102"/>
            <a:ext cx="1351820" cy="642303"/>
          </a:xfrm>
          <a:prstGeom prst="flowChartDisplay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수렴</a:t>
            </a:r>
          </a:p>
        </p:txBody>
      </p:sp>
      <p:graphicFrame>
        <p:nvGraphicFramePr>
          <p:cNvPr id="33" name="다이어그램 32">
            <a:extLst>
              <a:ext uri="{FF2B5EF4-FFF2-40B4-BE49-F238E27FC236}">
                <a16:creationId xmlns:a16="http://schemas.microsoft.com/office/drawing/2014/main" id="{5DA0D50C-FD6A-6CB9-8C04-FB0249A2162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8511028"/>
              </p:ext>
            </p:extLst>
          </p:nvPr>
        </p:nvGraphicFramePr>
        <p:xfrm>
          <a:off x="5063163" y="4674236"/>
          <a:ext cx="4500000" cy="1324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6" name="두루마리 모양: 가로로 말림 35">
            <a:extLst>
              <a:ext uri="{FF2B5EF4-FFF2-40B4-BE49-F238E27FC236}">
                <a16:creationId xmlns:a16="http://schemas.microsoft.com/office/drawing/2014/main" id="{41E510BE-5175-7A06-7E8B-80417459ED19}"/>
              </a:ext>
            </a:extLst>
          </p:cNvPr>
          <p:cNvSpPr/>
          <p:nvPr/>
        </p:nvSpPr>
        <p:spPr>
          <a:xfrm>
            <a:off x="5701320" y="3991315"/>
            <a:ext cx="3223686" cy="461198"/>
          </a:xfrm>
          <a:prstGeom prst="horizontalScroll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성공모델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배지 36">
            <a:extLst>
              <a:ext uri="{FF2B5EF4-FFF2-40B4-BE49-F238E27FC236}">
                <a16:creationId xmlns:a16="http://schemas.microsoft.com/office/drawing/2014/main" id="{53A8D270-1634-13ED-E6E9-4DDDE15887E7}"/>
              </a:ext>
            </a:extLst>
          </p:cNvPr>
          <p:cNvSpPr/>
          <p:nvPr/>
        </p:nvSpPr>
        <p:spPr>
          <a:xfrm flipH="1">
            <a:off x="7951280" y="2399164"/>
            <a:ext cx="1351818" cy="461198"/>
          </a:xfrm>
          <a:prstGeom prst="plaqu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협의 지원</a:t>
            </a:r>
          </a:p>
        </p:txBody>
      </p:sp>
      <p:sp>
        <p:nvSpPr>
          <p:cNvPr id="7" name="리본: 위로 구부러지고 기울어짐 12">
            <a:extLst>
              <a:ext uri="{FF2B5EF4-FFF2-40B4-BE49-F238E27FC236}">
                <a16:creationId xmlns:a16="http://schemas.microsoft.com/office/drawing/2014/main" id="{B07A0006-0191-8F27-A3E0-F8A854F7A400}"/>
              </a:ext>
            </a:extLst>
          </p:cNvPr>
          <p:cNvSpPr/>
          <p:nvPr/>
        </p:nvSpPr>
        <p:spPr>
          <a:xfrm>
            <a:off x="1052008" y="1335427"/>
            <a:ext cx="2917180" cy="546583"/>
          </a:xfrm>
          <a:prstGeom prst="leftRightArrowCallout">
            <a:avLst>
              <a:gd name="adj1" fmla="val 50000"/>
              <a:gd name="adj2" fmla="val 25000"/>
              <a:gd name="adj3" fmla="val 25000"/>
              <a:gd name="adj4" fmla="val 64601"/>
            </a:avLst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활성화 계획</a:t>
            </a:r>
          </a:p>
        </p:txBody>
      </p:sp>
      <p:sp>
        <p:nvSpPr>
          <p:cNvPr id="20" name="대각선 방향의 모서리가 둥근 사각형 11">
            <a:extLst>
              <a:ext uri="{FF2B5EF4-FFF2-40B4-BE49-F238E27FC236}">
                <a16:creationId xmlns:a16="http://schemas.microsoft.com/office/drawing/2014/main" id="{D6D70055-D310-0E81-E33B-B600634A3A04}"/>
              </a:ext>
            </a:extLst>
          </p:cNvPr>
          <p:cNvSpPr/>
          <p:nvPr/>
        </p:nvSpPr>
        <p:spPr>
          <a:xfrm flipV="1">
            <a:off x="2711564" y="5107997"/>
            <a:ext cx="1477010" cy="808190"/>
          </a:xfrm>
          <a:prstGeom prst="flowChartMagneticTape">
            <a:avLst/>
          </a:prstGeom>
          <a:solidFill>
            <a:schemeClr val="bg2">
              <a:lumMod val="9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1" name="대각선 방향의 모서리가 둥근 사각형 11">
            <a:extLst>
              <a:ext uri="{FF2B5EF4-FFF2-40B4-BE49-F238E27FC236}">
                <a16:creationId xmlns:a16="http://schemas.microsoft.com/office/drawing/2014/main" id="{1322EA04-33BF-6126-2811-9E7459515B3B}"/>
              </a:ext>
            </a:extLst>
          </p:cNvPr>
          <p:cNvSpPr/>
          <p:nvPr/>
        </p:nvSpPr>
        <p:spPr>
          <a:xfrm>
            <a:off x="2240729" y="3131956"/>
            <a:ext cx="1279857" cy="733699"/>
          </a:xfrm>
          <a:prstGeom prst="snip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계획목표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지표설정</a:t>
            </a:r>
          </a:p>
        </p:txBody>
      </p:sp>
      <p:sp>
        <p:nvSpPr>
          <p:cNvPr id="23" name="사각형: 잘린 대각선 방향 모서리 22">
            <a:extLst>
              <a:ext uri="{FF2B5EF4-FFF2-40B4-BE49-F238E27FC236}">
                <a16:creationId xmlns:a16="http://schemas.microsoft.com/office/drawing/2014/main" id="{2A0093F4-C21F-DE91-79D0-343A069BFFD1}"/>
              </a:ext>
            </a:extLst>
          </p:cNvPr>
          <p:cNvSpPr/>
          <p:nvPr/>
        </p:nvSpPr>
        <p:spPr>
          <a:xfrm>
            <a:off x="685734" y="4137678"/>
            <a:ext cx="1279856" cy="674469"/>
          </a:xfrm>
          <a:prstGeom prst="snip2DiagRect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핵심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콘텐츠</a:t>
            </a:r>
          </a:p>
        </p:txBody>
      </p:sp>
      <p:sp>
        <p:nvSpPr>
          <p:cNvPr id="24" name="육각형 23">
            <a:extLst>
              <a:ext uri="{FF2B5EF4-FFF2-40B4-BE49-F238E27FC236}">
                <a16:creationId xmlns:a16="http://schemas.microsoft.com/office/drawing/2014/main" id="{4636B7DB-5F1E-23DA-E56F-D135C8F09494}"/>
              </a:ext>
            </a:extLst>
          </p:cNvPr>
          <p:cNvSpPr/>
          <p:nvPr/>
        </p:nvSpPr>
        <p:spPr>
          <a:xfrm rot="20866506" flipH="1">
            <a:off x="785349" y="5055521"/>
            <a:ext cx="1646988" cy="734008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재원조달 예산집행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5" name="사각형: 잘린 대각선 방향 모서리 24">
            <a:extLst>
              <a:ext uri="{FF2B5EF4-FFF2-40B4-BE49-F238E27FC236}">
                <a16:creationId xmlns:a16="http://schemas.microsoft.com/office/drawing/2014/main" id="{E5DDCF1D-2FF5-AFB1-1DB6-64252376779F}"/>
              </a:ext>
            </a:extLst>
          </p:cNvPr>
          <p:cNvSpPr/>
          <p:nvPr/>
        </p:nvSpPr>
        <p:spPr>
          <a:xfrm flipH="1">
            <a:off x="2232556" y="4137678"/>
            <a:ext cx="1279856" cy="674469"/>
          </a:xfrm>
          <a:prstGeom prst="snip2Diag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단위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사업계획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A2CCF9E-A672-FFCB-2125-F36B4019766C}"/>
              </a:ext>
            </a:extLst>
          </p:cNvPr>
          <p:cNvSpPr txBox="1"/>
          <p:nvPr/>
        </p:nvSpPr>
        <p:spPr>
          <a:xfrm>
            <a:off x="3126903" y="5327426"/>
            <a:ext cx="64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점검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6" name="AutoShape 2">
            <a:extLst>
              <a:ext uri="{FF2B5EF4-FFF2-40B4-BE49-F238E27FC236}">
                <a16:creationId xmlns:a16="http://schemas.microsoft.com/office/drawing/2014/main" id="{13859EDF-B93E-4BC6-A2A5-78FD9D87A3EC}"/>
              </a:ext>
            </a:extLst>
          </p:cNvPr>
          <p:cNvSpPr>
            <a:spLocks/>
          </p:cNvSpPr>
          <p:nvPr/>
        </p:nvSpPr>
        <p:spPr bwMode="auto">
          <a:xfrm rot="16200000">
            <a:off x="2425011" y="3872348"/>
            <a:ext cx="278818" cy="4592394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27" name="Picture 3" descr="w1 복사본">
            <a:extLst>
              <a:ext uri="{FF2B5EF4-FFF2-40B4-BE49-F238E27FC236}">
                <a16:creationId xmlns:a16="http://schemas.microsoft.com/office/drawing/2014/main" id="{CE8A7DA7-C347-42B1-99A3-7C963B107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667376" y="6238232"/>
            <a:ext cx="601663" cy="584200"/>
          </a:xfrm>
          <a:prstGeom prst="rect">
            <a:avLst/>
          </a:prstGeom>
          <a:noFill/>
        </p:spPr>
      </p:pic>
      <p:pic>
        <p:nvPicPr>
          <p:cNvPr id="29" name="Picture 4" descr="w2 복사본">
            <a:extLst>
              <a:ext uri="{FF2B5EF4-FFF2-40B4-BE49-F238E27FC236}">
                <a16:creationId xmlns:a16="http://schemas.microsoft.com/office/drawing/2014/main" id="{FA6D212F-8B3D-449D-99D9-C7A78E04A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34746" y="6264221"/>
            <a:ext cx="587375" cy="569913"/>
          </a:xfrm>
          <a:prstGeom prst="rect">
            <a:avLst/>
          </a:prstGeom>
          <a:noFill/>
        </p:spPr>
      </p:pic>
      <p:sp>
        <p:nvSpPr>
          <p:cNvPr id="31" name="AutoShape 2">
            <a:extLst>
              <a:ext uri="{FF2B5EF4-FFF2-40B4-BE49-F238E27FC236}">
                <a16:creationId xmlns:a16="http://schemas.microsoft.com/office/drawing/2014/main" id="{780D788C-45CB-42F8-98AB-79C3E067082A}"/>
              </a:ext>
            </a:extLst>
          </p:cNvPr>
          <p:cNvSpPr>
            <a:spLocks/>
          </p:cNvSpPr>
          <p:nvPr/>
        </p:nvSpPr>
        <p:spPr bwMode="auto">
          <a:xfrm rot="16200000">
            <a:off x="7165006" y="3821815"/>
            <a:ext cx="278818" cy="4666729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십자형 7">
            <a:extLst>
              <a:ext uri="{FF2B5EF4-FFF2-40B4-BE49-F238E27FC236}">
                <a16:creationId xmlns:a16="http://schemas.microsoft.com/office/drawing/2014/main" id="{6B97A295-AFF8-1A45-609F-E825ADFD1893}"/>
              </a:ext>
            </a:extLst>
          </p:cNvPr>
          <p:cNvSpPr/>
          <p:nvPr/>
        </p:nvSpPr>
        <p:spPr>
          <a:xfrm>
            <a:off x="696118" y="3146220"/>
            <a:ext cx="1279856" cy="813995"/>
          </a:xfrm>
          <a:prstGeom prst="plus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자원조사</a:t>
            </a:r>
          </a:p>
        </p:txBody>
      </p:sp>
      <p:sp>
        <p:nvSpPr>
          <p:cNvPr id="10" name="사각형: 빗면 9">
            <a:extLst>
              <a:ext uri="{FF2B5EF4-FFF2-40B4-BE49-F238E27FC236}">
                <a16:creationId xmlns:a16="http://schemas.microsoft.com/office/drawing/2014/main" id="{586962CA-9D40-EDA7-FA38-7942380E8793}"/>
              </a:ext>
            </a:extLst>
          </p:cNvPr>
          <p:cNvSpPr/>
          <p:nvPr/>
        </p:nvSpPr>
        <p:spPr>
          <a:xfrm>
            <a:off x="3730485" y="3131956"/>
            <a:ext cx="660904" cy="1680191"/>
          </a:xfrm>
          <a:prstGeom prst="bevel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평가</a:t>
            </a:r>
            <a:endParaRPr lang="ko-KR" altLang="en-US" dirty="0">
              <a:solidFill>
                <a:schemeClr val="bg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cxnSp>
        <p:nvCxnSpPr>
          <p:cNvPr id="42" name="연결선: 꺾임 41">
            <a:extLst>
              <a:ext uri="{FF2B5EF4-FFF2-40B4-BE49-F238E27FC236}">
                <a16:creationId xmlns:a16="http://schemas.microsoft.com/office/drawing/2014/main" id="{A8CCB577-85AF-14E0-004A-3EF42330FC5F}"/>
              </a:ext>
            </a:extLst>
          </p:cNvPr>
          <p:cNvCxnSpPr>
            <a:cxnSpLocks/>
            <a:stCxn id="16" idx="1"/>
            <a:endCxn id="28" idx="3"/>
          </p:cNvCxnSpPr>
          <p:nvPr/>
        </p:nvCxnSpPr>
        <p:spPr>
          <a:xfrm rot="10800000">
            <a:off x="7983522" y="1970255"/>
            <a:ext cx="30643" cy="1408553"/>
          </a:xfrm>
          <a:prstGeom prst="bentConnector3">
            <a:avLst>
              <a:gd name="adj1" fmla="val 846011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L 도형 11">
            <a:extLst>
              <a:ext uri="{FF2B5EF4-FFF2-40B4-BE49-F238E27FC236}">
                <a16:creationId xmlns:a16="http://schemas.microsoft.com/office/drawing/2014/main" id="{C250839D-15D5-5C9B-0FB0-BD29FE36BD71}"/>
              </a:ext>
            </a:extLst>
          </p:cNvPr>
          <p:cNvSpPr/>
          <p:nvPr/>
        </p:nvSpPr>
        <p:spPr>
          <a:xfrm flipH="1">
            <a:off x="723556" y="2089253"/>
            <a:ext cx="1675124" cy="716973"/>
          </a:xfrm>
          <a:prstGeom prst="corner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쇠퇴진단</a:t>
            </a:r>
          </a:p>
        </p:txBody>
      </p:sp>
      <p:sp>
        <p:nvSpPr>
          <p:cNvPr id="9" name="L 도형 8">
            <a:extLst>
              <a:ext uri="{FF2B5EF4-FFF2-40B4-BE49-F238E27FC236}">
                <a16:creationId xmlns:a16="http://schemas.microsoft.com/office/drawing/2014/main" id="{07148654-8C90-4460-120D-8869578C9C4C}"/>
              </a:ext>
            </a:extLst>
          </p:cNvPr>
          <p:cNvSpPr/>
          <p:nvPr/>
        </p:nvSpPr>
        <p:spPr>
          <a:xfrm>
            <a:off x="2615537" y="2089253"/>
            <a:ext cx="1675124" cy="716973"/>
          </a:xfrm>
          <a:prstGeom prst="corner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여건분석</a:t>
            </a:r>
          </a:p>
        </p:txBody>
      </p:sp>
    </p:spTree>
    <p:extLst>
      <p:ext uri="{BB962C8B-B14F-4D97-AF65-F5344CB8AC3E}">
        <p14:creationId xmlns:p14="http://schemas.microsoft.com/office/powerpoint/2010/main" val="2589293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1864</TotalTime>
  <Words>193</Words>
  <Application>Microsoft Office PowerPoint</Application>
  <PresentationFormat>A4 용지(210x297mm)</PresentationFormat>
  <Paragraphs>67</Paragraphs>
  <Slides>6</Slides>
  <Notes>1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도시재생 사업</vt:lpstr>
      <vt:lpstr>2. 도시재생 사업의 유형 및 효과</vt:lpstr>
      <vt:lpstr>3. 도시재생 뉴딜사업 선정</vt:lpstr>
      <vt:lpstr>4. 도시재생 활성화 및 성공모델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Jiyoung Park</dc:creator>
  <cp:lastModifiedBy>25-08534 / 박윤비</cp:lastModifiedBy>
  <cp:revision>46</cp:revision>
  <dcterms:created xsi:type="dcterms:W3CDTF">2025-07-14T23:34:08Z</dcterms:created>
  <dcterms:modified xsi:type="dcterms:W3CDTF">2026-03-12T09:06:09Z</dcterms:modified>
</cp:coreProperties>
</file>